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06285-9957-43ED-93B2-916B40C8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184FD-1037-45D9-A864-C54B89EB9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7FBD0-69B6-458E-9502-B6BC55627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428F0-3F4C-4A20-9352-9EDD01F0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FD4B4-5F49-4364-A3C0-FABA15818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83967-BB57-4A3C-8595-DB01BB311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A25E0-FD50-45D8-85EE-5BEE3180E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BDF2B-1965-486B-B514-B12C0C1D7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6C16F-4433-4F07-9E70-8AEAECD4B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CE7AE-3E51-430B-BF37-4471768B6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CC530-8D3C-41E3-BD4F-3C8ADD1B7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33112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筑牢心理健康防线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筑牢心理健康防线的策略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维护心理健康的方法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心理健康是指个体在心理、情感和社交层面上的完好状态，不仅指没有心理疾病，还包括积极向上的心理状态和良好的社会适应能力。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心理健康涵盖了认知、情感、动机、个性、人际关系和社会适应等多个方面，这些方面相互影响，共同构成个体的心理健康状态。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心理健康是个人全面发展的重要组成部分，对个人的生理健康、学业和事业发展、家庭关系以及社会适应等方面都有重要影响。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心理健康有助于提高个人的幸福感和生活质量，减少焦虑、抑郁等心理问题的发生，增强个人的心理韧性和应对压力的能力。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413" b="1641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心理健康对于社会的稳定和发展也具有重要意义，良好的心理健康状况可以降低社会犯罪率、提高生产力和创造力，促进社会和谐与进步。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71" b="937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心理健康现状与问题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08" b="1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心理健康问题已成为全球性的挑战，影响着各个年龄段的人群。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调查数据显示，大多数人在一生中都会经历至少一种心理健康问题。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心理健康问题不仅限于个人，还对家庭、社会和经济发展产生负面影响。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265" r="226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表现为情绪低落、失去兴趣、疲劳等，严重时可能导致自杀。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表现为过度担忧、紧张不安、恐惧等，影响日常生活和工作。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表现为幻觉、妄想、思维障碍等，严重影响患者的生活质量。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表现为失眠、睡眠质量差等，长期影响身体健康和情绪状态。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心理健康问题导致个体生活质量下降，影响工作、学习和人际关系。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影响个人生活质量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心理健康问题与身体疾病之间存在关联，如心血管疾病、糖尿病等。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增加其他疾病风险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心理健康问题给家庭和社会带来负担，影响家庭关系和社会稳定。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对家庭和社会的影响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心理健康问题导致劳动力生产率下降，增加医疗保健开支和经济负担。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对经济发展的影响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筑牢心理健康防线的策略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https://d.book118.com/965233112343011110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2024-09-16T13:01:36.136</cp:lastPrinted>
  <dcterms:created xsi:type="dcterms:W3CDTF">2024-09-16T05:01:36Z</dcterms:created>
  <dcterms:modified xsi:type="dcterms:W3CDTF">2024-09-16T05:01:37Z</dcterms:modified>
</cp:coreProperties>
</file>