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C46E1A-547B-4FB3-AFE7-6561B4B32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703EC7-C3EC-486C-BD03-A8EA75751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44A628-388B-40B4-92EE-C4B1D7646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9517A2-7903-4E54-B774-A46BAB1B1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6B4190-3783-42BF-9C10-E807F7927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D8AAA8-7A55-4B9C-86F9-A398ABF5A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C0F02E-52F5-42BF-8EEC-DC565A225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6F6C1-8491-4109-995D-E8EFB7E97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80FC42-7EA2-4AFB-BC24-34CD91FC8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EC1C6-2D82-4434-B358-E4299BF7C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01C998-A474-4ACC-8F8A-3BA892FC4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5.jpeg" /><Relationship Id="rId4" Type="http://schemas.openxmlformats.org/officeDocument/2006/relationships/image" Target="../media/image24.jpeg" /><Relationship Id="rId5" Type="http://schemas.openxmlformats.org/officeDocument/2006/relationships/image" Target="../media/image26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234013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季度销售额对比分析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上季度销售额概况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本季度销售额概况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季度销售额对比分析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影响因素分析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通过对公司过去几个季度的销售额进行深入对比分析，揭示销售趋势、市场变化及潜在问题，为公司制定未来销售策略提供数据支持。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随着市场竞争日益激烈，消费者需求不断变化，公司需要密切关注市场动态，及时调整销售策略以适应市场变化。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对比分析目的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本次汇报将涵盖公司过去四个季度的销售额数据，即从去年第一季度至今年第一季度。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产品范围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分析维度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包括公司所有主要产品线及各个区域的销售情况。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将从产品、区域、客户类型等多个维度对销售额进行深入剖析。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上季度销售额概况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上季度公司总销售额达到XX万元，较上一季度增长了XX%。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总销售额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上季度完成了销售目标的XX%，未完成部分主要集中在高端产品线。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销售目标完成情况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销售额总体情况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销售额为XX万元，占总销售额的XX%，较上一季度增长了XX%。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A产品线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销售额为XX万元，占总销售额的XX%，较上一季度下降了XX%。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B产品线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销售额为XX万元，占总销售额的XX%，较上一季度增长了XX%。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C产品线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各产品线销售额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北区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各区域销售额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销售额为XX万元，占总销售额的XX%，较上一季度增长了XX%。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销售额为XX万元，占总销售额的XX%，较上一季度下降了XX%。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销售额为XX万元，占总销售额的XX%，较上一季度增长了XX%。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销售额为XX万元，占总销售额的XX%，较上一季度基本持平。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本季度销售额概况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本季度公司总销售额为XX元，较上季度增长了XX%。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总销售额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本季度完成了销售目标的XX%，未完成部分主要集中在高端产品线。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销售目标完成情况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4500" r="4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本季度公司市场份额为XX%，较上季度提升了XX个百分点。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销售额总体情况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各产品线销售额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A产品线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本季度A产品线销售额为XX元，占公司总销售额的XX%，较上季度增长了XX%。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B产品线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本季度B产品线销售额为XX元，占公司总销售额的XX%，较上季度下降了XX%。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C产品线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本季度C产品线销售额为XX元，占公司总销售额的XX%，较上季度增长了XX%。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各区域销售额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本季度北区销售额为XX元，占公司总销售额的XX%，较上季度增长了XX%。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本季度东区销售额为XX元，占公司总销售额的XX%，较上季度下降了XX%。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本季度南区销售额为XX元，占公司总销售额的XX%，较上季度增长了XX%。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本季度西区销售额为XX元，占公司总销售额的XX%，与上季度基本持平。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北区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东区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南区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西区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https://d.book118.com/965234013023011101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2024-09-09T09:14:45.964</cp:lastPrinted>
  <dcterms:created xsi:type="dcterms:W3CDTF">2024-09-09T01:14:45Z</dcterms:created>
  <dcterms:modified xsi:type="dcterms:W3CDTF">2024-09-09T01:14:48Z</dcterms:modified>
</cp:coreProperties>
</file>