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13F3BD-0A88-497F-BE7D-90D90B737B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E44918-020F-47E1-9E14-7A5EE4552E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8E7214-B8BA-472D-9B4D-93690F5CEC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713277-0031-422A-B56C-875AC49456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953031-62DE-4A84-91C6-264D158A31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F3B6AA-0903-4EF5-A43E-C3A2AA7B45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C484E5-906F-47DB-9804-B8FF7D1922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E20E85-4245-4368-95B9-E9326FA0CC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4DF061-9381-4996-B880-E2AF639253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D3D137-69E7-4B4E-A672-D1E710FF0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5F145B-222E-48C1-A069-F495B451C8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241213042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《期货定价理论》ppt课件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期货定价理论概述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期货定价的主要理论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期货价格影响因素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期货价格分析方法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期货交易策略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期货市场风险管理</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期货定价理论概述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期货定价的定义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期货定价是指确定未来某一特定时间和地点交割的期货合约的价格的过程。这个价格反映了市场对未来商品价格的预期和供求关系。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期货定价的原理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期货价格通常由商品成本、供求关系、市场风险和预期收益等因素决定。期货价格与现货价格之间存在一定的关系，通常表现为期货价格高于现货价格，这是因为持有期货合约需要支付一定的成本和承担风险。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期货定价的方法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期货定价的方法包括基本分析法和数量分析法。基本分析法主要关注供求关系、宏观经济因素和商品基本面信息等，而数量分析法则基于统计和数学模型进行定价。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期货定价的定义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期货定价是风险管理的重要手段。通过期货定价，投资者可以预测未来商品价格走势，从而制定相应的投资策略，规避价格波动带来的风险。</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风险管理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期货定价有助于实现市场资源配置的优化。在期货市场中，价格信号能够反映供求关系和未来市场需求，引导生产者和消费者做出合理的生产和消费决策。</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资源配置</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期货定价是金融创新的基础。期货定价理论为金融衍生品的发展提供了理论基础，推动了金融市场的繁荣和创新。</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金融创新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期货定价的重要性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期货定价的起源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期货定价最早起源于19世纪中期的美国芝加哥小麦交易所，最初是为了规避价格波动风险而设立的。</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期货定价的发展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随着全球化和金融市场的不断深化，期货定价理论和实践得到了广泛的应用和发展。现代期货市场已经涵盖了商品、金融等多个领域，成为全球金融市场的重要组成部分。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期货定价的未来趋势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随着科技的发展和金融创新的不断涌现，期货定价理论将继续发展和完善。未来，大数据、人工智能等技术的应用将进一步提高期货定价的准确性和效率，推动期货市场的进一步发展。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期货定价的历史与发展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期货定价的主要理论</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供求关系是影响期货价格的主要因素，供求定价理论认为期货价格是由市场上的供求关系决定的。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供求定价理论认为，当市场上的供应量大于需求量时，期货价格将下跌；反之，当需求量大于供应量时，期货价格将上涨。期货价格的变化反映了市场上的供求关系和预期变化。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供求定价理论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25" r="25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无套利定价理论是期货定价的重要基础，它基于市场无套利的假设，通过比较不同市场的价格来推导期货的合理价格。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套利定价理论认为，在一个有效的市场中，任何两个具有相同风险和回报的投资机会应该具有相同的价值。因此，通过比较不同市场的价格，可以推导出期货的合理价格。无套利定价理论广泛应用于金融衍生品的定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无套利定价理论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风险中性定价理论是一种将风险因素从价格中分离出来的定价方法，它假设所有投资者都是风险中性的。</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中性定价理论认为，在风险中性的世界里，投资者对风险不敏感，因此风险不会影响资产的价格。根据这个理论，可以通过调整无风险利率来推导期货的合理价格。风险中性定价理论在金融衍生品定价中具有重要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风险中性定价理论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资本资产定价模型是一种用于评估投资组合风险和回报的模型，它可以帮助投资者确定资产的合理价格。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资本资产定价模型认为，资产的预期回报率与其风险水平成正比。通过比较不同资产的风险和回报，可以确定它们的合理价格。资本资产定价模型在投资组合管理、风险管理和资产评估等方面具有广泛应用。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资本资产定价模型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期货价格影响因素</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市场供求关系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市场供求关系是决定期货价格的重要因素。</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当市场上的供应量大于需求量时，期货价格可能会下跌；反之，当需求量大于供应量时，期货价格可能会上涨。供求关系的变化会影响到期货价格的波动。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426" r="2942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2024" r="220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宏观经济因素对期货价格具有显著影响。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经济增长、通货膨胀、利率、汇率等宏观经济指标的变化会影响到相关商品和资产的需求和供应，进一步影响期货价格。</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政策因素对期货价格具有重要的导向作用。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政府的货币政策、财政政策、产业政策等政策调整和变化可能会对期货市场产生影响，从而影响期货价格。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政策因素</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https://d.book118.com/965241213042011043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2024-09-04T21:23:07.769</cp:lastPrinted>
  <dcterms:created xsi:type="dcterms:W3CDTF">2024-09-04T13:23:07Z</dcterms:created>
  <dcterms:modified xsi:type="dcterms:W3CDTF">2024-09-04T13:23:09Z</dcterms:modified>
</cp:coreProperties>
</file>