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1C019-3EEB-448B-AD3E-2DCBB474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CD8B1-B0EC-4392-AD6B-5F07015F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71B49-3328-43B6-94B8-61ED2ED4D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8573B-2AF7-47F0-92BB-70286BBA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7C2CC-1141-4456-A7A9-23689911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A254D-9529-4489-8244-010AFD49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54877-052A-4F2F-98E4-223C6173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3D639-157D-45DA-9148-919D1A58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BCD27-36F2-4FE2-BF58-C3BEC5C4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6B848-ECBA-4B1F-B4C8-6E441CE8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E2153-8322-43B1-BFB6-7449A4E5D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4130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高温危害及预防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高温的定义与影响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高温危害的应对方法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高温危害的预防意识教育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什么是高温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高温天气通常由太阳辐射引起，地面吸收热量后温度升高，导致空气温度上升。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高温是指气温高、湿度大、风速小的天气状况，通常在夏季出现。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208" b="2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高温天气可能导致呼吸道干燥，引发咳嗽、哮喘等呼吸系统疾病。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高温使人体体温调节功能失调，汗腺排汗不足，导致体内热量蓄积，引发中暑、昏迷甚至死亡。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高温天气可能导致血压波动、心脏负担加重，对心血管疾病患者构成威胁。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高温天气导致蒸发加速，使地表水减少，影响农业灌溉和生活用水。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水资源减少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森林火灾风险增加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高温干燥的天气条件易引发森林火灾，对生态环境造成破坏。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持续高温可能对农作物生长产生不利影响，导致减产或品质下降。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高温对环境的破坏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中暑是指在高温环境下，人体因体内热量过度积蓄而引发的中枢神经系统异常症状。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中暑的原因主要是由于长时间暴露在高温环境中，或者在高温环境下进行高强度体力活动，导致体内热量无法及时散发。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中暑的典型症状包括头晕、头痛、恶心、呕吐、乏力、心跳加速等，严重时可能出现昏迷或休克。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中暑的预防措施包括避免在高温时段进行户外活动，适当补充水分和盐分，以及注意防晒。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热射病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热射病是一种严重的中暑类型，由于体内热量过度积蓄，导致体温调节中枢失控，引发高烧和意识障碍。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热射病的典型症状包括高热、头痛、恶心、呕吐、意识模糊或昏迷。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热射病可能导致多器官功能衰竭和死亡，需要及时救治。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热射病的预防措施与中暑相同，需要避免在高温时段进行户外活动，适当补充水分和盐分，以及注意防晒。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热衰竭是指在高温环境下，人体因大量出汗导致水和电解质丢失引起的虚脱状态。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热衰竭的典型症状包括乏力、恶心、呕吐、头痛、昏厥等。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热衰竭可能导致休克和死亡，需要及时救治。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热衰竭的预防措施包括适当补充水分和盐分，避免在高温时段进行户外活动，以及注意防晒。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热衰竭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热痉挛的典型症状包括肌肉疼痛、僵硬和痉挛，通常发生在腿部肌肉。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热痉挛可能是由于体内电解质平衡紊乱引起的，需要及时补充水分和盐分。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热痉挛的预防措施包括适当补充水分和盐分，避免在高温时段进行高强度体力活动，以及注意防晒。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热痉挛是指在高温环境下，由于大量出汗导致肌肉痉挛的一种状态。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热痉挛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高温危害的预防措施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高温天气下，人体容易出汗，导致水分流失，因此保持水分充足非常重要。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建议每天饮用足够的水，以及适量摄入含电解质和维生素的运动饮料，以补充因出汗而流失的盐分和维生素。同时，避免饮用过多的咖啡、茶和含糖饮料，以免加重身体负担。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https://d.book118.com/965241304033011044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2024-09-06T08:42:27.378</cp:lastPrinted>
  <dcterms:created xsi:type="dcterms:W3CDTF">2024-09-06T00:42:27Z</dcterms:created>
  <dcterms:modified xsi:type="dcterms:W3CDTF">2024-09-06T00:42:29Z</dcterms:modified>
</cp:coreProperties>
</file>