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7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52A4-21F8-40E2-8929-2FE50E97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42668-83CD-4AAF-9459-10F3D455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3438B-AADD-44BE-920F-C704E30C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88499-554E-4FDD-94C7-7D7C9AF66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99C3E9-5C4E-4E6A-A146-75EC2C82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2E612-E89D-4ED7-9BAB-0A7D873F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3F025-7D26-4E17-87EE-E3582D8E0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8DDB1-76A2-448E-9E74-98BD83CE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48337-5BF2-4A70-8E24-2A4933EB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28237-3C77-45CE-BB69-6415EFAF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7D90A-AE3A-4467-B942-72FF8ABB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864" r:id="rId2"/>
    <p:sldLayoutId id="2147487865" r:id="rId3"/>
    <p:sldLayoutId id="2147487866" r:id="rId4"/>
    <p:sldLayoutId id="2147487867" r:id="rId5"/>
    <p:sldLayoutId id="2147487868" r:id="rId6"/>
    <p:sldLayoutId id="2147487869" r:id="rId7"/>
    <p:sldLayoutId id="2147487870" r:id="rId8"/>
    <p:sldLayoutId id="2147487871" r:id="rId9"/>
    <p:sldLayoutId id="2147487872" r:id="rId10"/>
    <p:sldLayoutId id="21474878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42141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跨部门协作优化流程设计PPT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当前跨部门协作存在的问题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流程设计优化的必要性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流程设计优化的方法与步骤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跨部门协作在流程优化中的作用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跨部门协作的重要性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https://d.book118.com/965242141220011043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跨部门协作优化流程设计PPT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2024-09-05T11:56:00.555</cp:lastPrinted>
  <dcterms:created xsi:type="dcterms:W3CDTF">2024-09-05T03:56:00Z</dcterms:created>
  <dcterms:modified xsi:type="dcterms:W3CDTF">2024-09-05T03:56:02Z</dcterms:modified>
</cp:coreProperties>
</file>