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gif" ContentType="image/gif"/>
  <Default Extension="png" ContentType="image/png"/>
  <Default Extension="wmf" ContentType="image/x-wmf"/>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1" r:id="rId28"/>
    <p:sldId id="334" r:id="rId29"/>
    <p:sldId id="336" r:id="rId30"/>
  </p:sldIdLst>
  <p:sldSz cx="9144000" cy="6858000"/>
  <p:notesSz cx="6858000" cy="9144000"/>
  <p:custDataLst>
    <p:tags r:id="rId3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notesMaster" Target="notesMasters/notesMaster1.xml" /><Relationship Id="rId30" Type="http://schemas.openxmlformats.org/officeDocument/2006/relationships/slide" Target="slides/slide27.xml" /><Relationship Id="rId31" Type="http://schemas.openxmlformats.org/officeDocument/2006/relationships/tags" Target="tags/tag1.xml" /><Relationship Id="rId32" Type="http://schemas.openxmlformats.org/officeDocument/2006/relationships/presProps" Target="presProps.xml" /><Relationship Id="rId33" Type="http://schemas.openxmlformats.org/officeDocument/2006/relationships/viewProps" Target="viewProps.xml" /><Relationship Id="rId34" Type="http://schemas.openxmlformats.org/officeDocument/2006/relationships/theme" Target="theme/theme1.xml" /><Relationship Id="rId35"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1" name=""/>
        <p:cNvGrpSpPr/>
        <p:nvPr/>
      </p:nvGrpSpPr>
      <p:grpSpPr/>
      <p:sp>
        <p:nvSpPr>
          <p:cNvPr id="29698" name="页眉占位符 29697"/>
          <p:cNvSpPr>
            <a:spLocks noGrp="1"/>
          </p:cNvSpPr>
          <p:nvPr>
            <p:ph type="hdr" sz="quarter"/>
          </p:nvPr>
        </p:nvSpPr>
        <p:spPr>
          <a:xfrm>
            <a:off x="0" y="0"/>
            <a:ext cx="2971800" cy="457200"/>
          </a:xfrm>
          <a:prstGeom prst="rect">
            <a:avLst/>
          </a:prstGeom>
          <a:noFill/>
          <a:ln w="9525">
            <a:noFill/>
          </a:ln>
        </p:spPr>
        <p:txBody>
          <a:bodyPr/>
          <a:lstStyle/>
          <a:p>
            <a:pPr lvl="0"/>
            <a:endParaRPr lang="zh-CN" altLang="en-US" sz="1200">
              <a:ea typeface="宋体" panose="02010600030101010101" pitchFamily="2" charset="-122"/>
            </a:endParaRPr>
          </a:p>
        </p:txBody>
      </p:sp>
      <p:sp>
        <p:nvSpPr>
          <p:cNvPr id="29699" name="日期占位符 29698"/>
          <p:cNvSpPr>
            <a:spLocks noGrp="1"/>
          </p:cNvSpPr>
          <p:nvPr>
            <p:ph type="dt" idx="1"/>
          </p:nvPr>
        </p:nvSpPr>
        <p:spPr>
          <a:xfrm>
            <a:off x="3884613" y="0"/>
            <a:ext cx="2971800" cy="457200"/>
          </a:xfrm>
          <a:prstGeom prst="rect">
            <a:avLst/>
          </a:prstGeom>
          <a:noFill/>
          <a:ln w="9525">
            <a:noFill/>
          </a:ln>
        </p:spPr>
        <p:txBody>
          <a:bodyPr/>
          <a:lstStyle/>
          <a:p>
            <a:pPr lvl="0" algn="r"/>
            <a:endParaRPr lang="zh-CN" altLang="en-US" sz="1200">
              <a:ea typeface="宋体" panose="02010600030101010101" pitchFamily="2" charset="-122"/>
            </a:endParaRPr>
          </a:p>
        </p:txBody>
      </p:sp>
      <p:sp>
        <p:nvSpPr>
          <p:cNvPr id="29700" name="幻灯片图像占位符 29699"/>
          <p:cNvSpPr>
            <a:spLocks noRot="1" noTextEdit="1"/>
          </p:cNvSpPr>
          <p:nvPr>
            <p:ph type="sldImg" idx="2"/>
          </p:nvPr>
        </p:nvSpPr>
        <p:spPr>
          <a:xfrm>
            <a:off x="1143000" y="685800"/>
            <a:ext cx="4572000" cy="3429000"/>
          </a:xfrm>
          <a:prstGeom prst="rect">
            <a:avLst/>
          </a:prstGeom>
          <a:ln w="9525" cap="flat" cmpd="sng">
            <a:solidFill>
              <a:srgbClr val="000000"/>
            </a:solidFill>
            <a:prstDash val="solid"/>
            <a:miter/>
            <a:headEnd type="none" w="med" len="med"/>
            <a:tailEnd type="none" w="med" len="med"/>
          </a:ln>
        </p:spPr>
      </p:sp>
      <p:sp>
        <p:nvSpPr>
          <p:cNvPr id="29701" name="文本占位符 29700"/>
          <p:cNvSpPr>
            <a:spLocks noGrp="1"/>
          </p:cNvSpPr>
          <p:nvPr>
            <p:ph type="body" sz="quarter" idx="3"/>
          </p:nvPr>
        </p:nvSpPr>
        <p:spPr>
          <a:xfrm>
            <a:off x="685800" y="4343400"/>
            <a:ext cx="5486400" cy="4114800"/>
          </a:xfrm>
          <a:prstGeom prst="rect">
            <a:avLst/>
          </a:prstGeom>
          <a:noFill/>
          <a:ln w="9525">
            <a:noFill/>
          </a:ln>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29702" name="页脚占位符 29701"/>
          <p:cNvSpPr>
            <a:spLocks noGrp="1"/>
          </p:cNvSpPr>
          <p:nvPr>
            <p:ph type="ftr" sz="quarter" idx="4"/>
          </p:nvPr>
        </p:nvSpPr>
        <p:spPr>
          <a:xfrm>
            <a:off x="0" y="8685213"/>
            <a:ext cx="2971800" cy="457200"/>
          </a:xfrm>
          <a:prstGeom prst="rect">
            <a:avLst/>
          </a:prstGeom>
          <a:noFill/>
          <a:ln w="9525">
            <a:noFill/>
          </a:ln>
        </p:spPr>
        <p:txBody>
          <a:bodyPr anchor="b" anchorCtr="0"/>
          <a:lstStyle/>
          <a:p>
            <a:pPr lvl="0"/>
            <a:endParaRPr lang="zh-CN" altLang="en-US" sz="1200">
              <a:ea typeface="宋体" panose="02010600030101010101" pitchFamily="2" charset="-122"/>
            </a:endParaRPr>
          </a:p>
        </p:txBody>
      </p:sp>
      <p:sp>
        <p:nvSpPr>
          <p:cNvPr id="29703" name="灯片编号占位符 29702"/>
          <p:cNvSpPr>
            <a:spLocks noGrp="1"/>
          </p:cNvSpPr>
          <p:nvPr>
            <p:ph type="sldNum" sz="quarter" idx="5"/>
          </p:nvPr>
        </p:nvSpPr>
        <p:spPr>
          <a:xfrm>
            <a:off x="3884613" y="8685213"/>
            <a:ext cx="2971800" cy="457200"/>
          </a:xfrm>
          <a:prstGeom prst="rect">
            <a:avLst/>
          </a:prstGeom>
          <a:noFill/>
          <a:ln w="9525">
            <a:noFill/>
          </a:ln>
        </p:spPr>
        <p:txBody>
          <a:bodyPr anchor="b" anchorCtr="0"/>
          <a:lstStyle/>
          <a:p>
            <a:pPr lvl="0" algn="r"/>
            <a:fld id="{9A0DB2DC-4C9A-4742-B13C-FB6460FD3503}" type="slidenum">
              <a:rPr lang="zh-CN" altLang="en-US" sz="1200">
                <a:ea typeface="宋体" panose="02010600030101010101" pitchFamily="2" charset="-122"/>
              </a:rPr>
              <a:t/>
            </a:fld>
            <a:endParaRPr lang="zh-CN" altLang="en-US" sz="1200">
              <a:ea typeface="宋体" panose="02010600030101010101" pitchFamily="2" charset="-122"/>
            </a:endParaRPr>
          </a:p>
        </p:txBody>
      </p:sp>
    </p:spTree>
  </p:cSld>
  <p:clrMap bg1="lt1" tx1="dk1" bg2="lt2" tx2="dk2" accent1="accent1" accent2="accent2" accent3="accent3" accent4="accent4" accent5="accent5" accent6="accent6" hlink="hlink" folHlink="folHlink"/>
  <p:hf hdr="0" ftr="0" dt="0"/>
  <p:notesStyle>
    <a:lvl1pPr marL="0" lvl="0"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Arial" pitchFamily="34" charset="0"/>
      </a:defRPr>
    </a:lvl1pPr>
    <a:lvl2pPr marL="457200" lvl="1"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Arial" pitchFamily="34" charset="0"/>
      </a:defRPr>
    </a:lvl2pPr>
    <a:lvl3pPr marL="914400" lvl="2"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Arial" pitchFamily="34" charset="0"/>
      </a:defRPr>
    </a:lvl3pPr>
    <a:lvl4pPr marL="1371600" lvl="3"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Arial" pitchFamily="34" charset="0"/>
      </a:defRPr>
    </a:lvl4pPr>
    <a:lvl5pPr marL="1828800" lvl="4"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Arial" pitchFamily="34" charset="0"/>
      </a:defRPr>
    </a:lvl5pPr>
    <a:lvl6pPr marL="2286000" lvl="5"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Arial" pitchFamily="34" charset="0"/>
      </a:defRPr>
    </a:lvl6pPr>
    <a:lvl7pPr marL="2743200" lvl="6"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Arial" pitchFamily="34" charset="0"/>
      </a:defRPr>
    </a:lvl7pPr>
    <a:lvl8pPr marL="3200400" lvl="7"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Arial" pitchFamily="34" charset="0"/>
      </a:defRPr>
    </a:lvl8pPr>
    <a:lvl9pPr marL="3657600" lvl="8"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Arial" pitchFamily="34" charset="0"/>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23.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灯片编号占位符 1"/>
          <p:cNvSpPr/>
          <p:nvPr>
            <p:ph type="sldNum" sz="quarter" idx="2"/>
          </p:nvPr>
        </p:nvSpPr>
        <p:spPr/>
        <p:txBody>
          <a:bodyPr/>
          <a:lstStyle/>
          <a:p>
            <a:pPr lvl="0" algn="r"/>
            <a:fld id="{9A0DB2DC-4C9A-4742-B13C-FB6460FD3503}" type="slidenum">
              <a:rPr lang="zh-CN" altLang="en-US" sz="1200">
                <a:ea typeface="宋体" panose="02010600030101010101" pitchFamily="2" charset="-122"/>
              </a:rPr>
              <a:t>5</a:t>
            </a:fld>
            <a:endParaRPr lang="zh-CN" altLang="en-US" sz="1200">
              <a:ea typeface="宋体" panose="02010600030101010101" pitchFamily="2" charset="-122"/>
            </a:endParaRPr>
          </a:p>
        </p:txBody>
      </p:sp>
      <p:sp>
        <p:nvSpPr>
          <p:cNvPr id="62466" name="幻灯片图像占位符 62465"/>
          <p:cNvSpPr>
            <a:spLocks noRot="1" noTextEdit="1"/>
          </p:cNvSpPr>
          <p:nvPr>
            <p:ph type="sldImg"/>
          </p:nvPr>
        </p:nvSpPr>
        <p:spPr/>
      </p:sp>
      <p:sp>
        <p:nvSpPr>
          <p:cNvPr id="62467" name="文本占位符 62466"/>
          <p:cNvSpPr>
            <a:spLocks noGrp="1"/>
          </p:cNvSpPr>
          <p:nvPr>
            <p:ph type="body" idx="1"/>
          </p:nvPr>
        </p:nvSpPr>
        <p:spPr/>
        <p:txBody>
          <a:bodyPr/>
          <a:lstStyle/>
          <a:p>
            <a:pPr marL="228600" lvl="0" indent="-228600"/>
            <a:r>
              <a:rPr lang="en-US" altLang="zh-CN" sz="1000">
                <a:ea typeface="宋体" panose="02010600030101010101" pitchFamily="2" charset="-122"/>
              </a:rPr>
              <a:t>The descriptions of procedural steps from Colaizzi (1978):</a:t>
            </a:r>
            <a:endParaRPr lang="en-US" altLang="zh-CN" sz="1000">
              <a:ea typeface="宋体" panose="02010600030101010101" pitchFamily="2" charset="-122"/>
            </a:endParaRPr>
          </a:p>
          <a:p>
            <a:pPr marL="228600" lvl="0" indent="-228600">
              <a:buFontTx/>
              <a:buAutoNum type="arabicPeriod"/>
            </a:pPr>
            <a:r>
              <a:rPr lang="en-US" altLang="zh-CN" sz="1000">
                <a:ea typeface="宋体" panose="02010600030101010101" pitchFamily="2" charset="-122"/>
              </a:rPr>
              <a:t>The first task of the researcher is to read the participants’ narratives to acquire a feeling for their idea in order to understand them.</a:t>
            </a:r>
            <a:endParaRPr lang="en-US" altLang="zh-CN" sz="1000">
              <a:ea typeface="宋体" panose="02010600030101010101" pitchFamily="2" charset="-122"/>
            </a:endParaRPr>
          </a:p>
          <a:p>
            <a:pPr marL="228600" lvl="0" indent="-228600">
              <a:buFontTx/>
              <a:buAutoNum type="arabicPeriod"/>
            </a:pPr>
            <a:r>
              <a:rPr lang="en-US" altLang="zh-CN" sz="1000">
                <a:ea typeface="宋体" panose="02010600030101010101" pitchFamily="2" charset="-122"/>
              </a:rPr>
              <a:t>The next step involves the researcher in extracting words and sentence relating to the phenomenon under study. Colaizzi calls this process </a:t>
            </a:r>
            <a:r>
              <a:rPr lang="en-US" altLang="zh-CN" sz="1000" i="1">
                <a:ea typeface="宋体" panose="02010600030101010101" pitchFamily="2" charset="-122"/>
              </a:rPr>
              <a:t>extra significant statements</a:t>
            </a:r>
            <a:r>
              <a:rPr lang="en-US" altLang="zh-CN" sz="1000">
                <a:ea typeface="宋体" panose="02010600030101010101" pitchFamily="2" charset="-122"/>
              </a:rPr>
              <a:t>.</a:t>
            </a:r>
            <a:endParaRPr lang="en-US" altLang="zh-CN" sz="1000">
              <a:ea typeface="宋体" panose="02010600030101010101" pitchFamily="2" charset="-122"/>
            </a:endParaRPr>
          </a:p>
          <a:p>
            <a:pPr marL="228600" lvl="0" indent="-228600">
              <a:buFontTx/>
              <a:buAutoNum type="arabicPeriod"/>
            </a:pPr>
            <a:r>
              <a:rPr lang="en-US" altLang="zh-CN" sz="1000">
                <a:ea typeface="宋体" panose="02010600030101010101" pitchFamily="2" charset="-122"/>
              </a:rPr>
              <a:t>The researcher then attemps to formulate meanings for each significant statement.</a:t>
            </a:r>
            <a:endParaRPr lang="en-US" altLang="zh-CN" sz="1000">
              <a:ea typeface="宋体" panose="02010600030101010101" pitchFamily="2" charset="-122"/>
            </a:endParaRPr>
          </a:p>
          <a:p>
            <a:pPr marL="228600" lvl="0" indent="-228600">
              <a:buFontTx/>
              <a:buAutoNum type="arabicPeriod"/>
            </a:pPr>
            <a:r>
              <a:rPr lang="en-US" altLang="zh-CN" sz="1000">
                <a:ea typeface="宋体" panose="02010600030101010101" pitchFamily="2" charset="-122"/>
              </a:rPr>
              <a:t>The researcher repeats this process for each description from the participant and arranges these formulated means into </a:t>
            </a:r>
            <a:r>
              <a:rPr lang="en-US" altLang="zh-CN" sz="1000" i="1">
                <a:ea typeface="宋体" panose="02010600030101010101" pitchFamily="2" charset="-122"/>
              </a:rPr>
              <a:t>clusters of themes</a:t>
            </a:r>
            <a:r>
              <a:rPr lang="en-US" altLang="zh-CN" sz="1000">
                <a:ea typeface="宋体" panose="02010600030101010101" pitchFamily="2" charset="-122"/>
              </a:rPr>
              <a:t>.</a:t>
            </a:r>
            <a:endParaRPr lang="en-US" altLang="zh-CN" sz="1000">
              <a:ea typeface="宋体" panose="02010600030101010101" pitchFamily="2" charset="-122"/>
            </a:endParaRPr>
          </a:p>
          <a:p>
            <a:pPr marL="228600" lvl="0" indent="-228600">
              <a:buFontTx/>
              <a:buAutoNum type="arabicPeriod"/>
            </a:pPr>
            <a:r>
              <a:rPr lang="en-US" altLang="zh-CN" sz="1000">
                <a:ea typeface="宋体" panose="02010600030101010101" pitchFamily="2" charset="-122"/>
              </a:rPr>
              <a:t>    a. The researcher returns to the original descriptions to validate the themes.</a:t>
            </a:r>
            <a:endParaRPr lang="en-US" altLang="zh-CN" sz="1000">
              <a:ea typeface="宋体" panose="02010600030101010101" pitchFamily="2" charset="-122"/>
            </a:endParaRPr>
          </a:p>
          <a:p>
            <a:pPr marL="228600" lvl="0" indent="-228600"/>
            <a:r>
              <a:rPr lang="en-US" altLang="zh-CN" sz="1000">
                <a:ea typeface="宋体" panose="02010600030101010101" pitchFamily="2" charset="-122"/>
              </a:rPr>
              <a:t>    b. At this stage there may be contradictions among or between the group themes. The researcher is advised by Colaizzi to resist the temptation on ignore data or themes which do not fit. </a:t>
            </a:r>
            <a:endParaRPr lang="en-US" altLang="zh-CN" sz="1000">
              <a:ea typeface="宋体" panose="02010600030101010101" pitchFamily="2" charset="-122"/>
            </a:endParaRPr>
          </a:p>
          <a:p>
            <a:pPr marL="228600" lvl="0" indent="-228600"/>
            <a:r>
              <a:rPr lang="en-US" altLang="zh-CN" sz="1000">
                <a:ea typeface="宋体" panose="02010600030101010101" pitchFamily="2" charset="-122"/>
              </a:rPr>
              <a:t>5. Following this step, the researcher is able to integrate all the resulting into an </a:t>
            </a:r>
            <a:r>
              <a:rPr lang="en-US" altLang="zh-CN" sz="1000" i="1">
                <a:ea typeface="宋体" panose="02010600030101010101" pitchFamily="2" charset="-122"/>
              </a:rPr>
              <a:t>exhaustive description</a:t>
            </a:r>
            <a:r>
              <a:rPr lang="en-US" altLang="zh-CN" sz="1000">
                <a:ea typeface="宋体" panose="02010600030101010101" pitchFamily="2" charset="-122"/>
              </a:rPr>
              <a:t> of the phenomenon under study.</a:t>
            </a:r>
            <a:endParaRPr lang="en-US" altLang="zh-CN" sz="1000">
              <a:ea typeface="宋体" panose="02010600030101010101" pitchFamily="2" charset="-122"/>
            </a:endParaRPr>
          </a:p>
          <a:p>
            <a:pPr marL="228600" lvl="0" indent="-228600"/>
            <a:r>
              <a:rPr lang="en-US" altLang="zh-CN" sz="1000">
                <a:ea typeface="宋体" panose="02010600030101010101" pitchFamily="2" charset="-122"/>
              </a:rPr>
              <a:t>6. The researcher then reduces the exhaustive description of the phenonmenon to an essential structure. Cloalizzi describes this as an </a:t>
            </a:r>
            <a:r>
              <a:rPr lang="en-US" altLang="zh-CN" sz="1000" i="1">
                <a:ea typeface="宋体" panose="02010600030101010101" pitchFamily="2" charset="-122"/>
              </a:rPr>
              <a:t>unequivocal statement of identification of the fundamental structure</a:t>
            </a:r>
            <a:r>
              <a:rPr lang="en-US" altLang="zh-CN" sz="1000">
                <a:ea typeface="宋体" panose="02010600030101010101" pitchFamily="2" charset="-122"/>
              </a:rPr>
              <a:t> of the phenomenon.</a:t>
            </a:r>
            <a:endParaRPr lang="en-US" altLang="zh-CN" sz="1000">
              <a:ea typeface="宋体" panose="02010600030101010101" pitchFamily="2" charset="-122"/>
            </a:endParaRPr>
          </a:p>
          <a:p>
            <a:pPr marL="228600" lvl="0" indent="-228600"/>
            <a:r>
              <a:rPr lang="en-US" altLang="zh-CN" sz="1000">
                <a:ea typeface="宋体" panose="02010600030101010101" pitchFamily="2" charset="-122"/>
              </a:rPr>
              <a:t>7. In the final stage the researcher returns to the participants in the research for a further interview to elicit their views on the findings and to validate them.</a:t>
            </a:r>
            <a:endParaRPr lang="en-US" altLang="zh-CN" sz="1000">
              <a:ea typeface="宋体" panose="02010600030101010101" pitchFamily="2" charset="-122"/>
            </a:endParaRPr>
          </a:p>
          <a:p>
            <a:pPr marL="228600" lvl="0" indent="-228600"/>
            <a:r>
              <a:rPr lang="zh-CN" altLang="en-US" sz="1000">
                <a:ea typeface="宋体" panose="02010600030101010101" pitchFamily="2" charset="-122"/>
              </a:rPr>
              <a:t>灵活应用，</a:t>
            </a:r>
            <a:r>
              <a:rPr lang="en-US" altLang="zh-CN" sz="1000" err="1">
                <a:ea typeface="宋体" panose="02010600030101010101" pitchFamily="2" charset="-122"/>
              </a:rPr>
              <a:t>eg </a:t>
            </a:r>
            <a:r>
              <a:rPr lang="zh-CN" altLang="en-US" sz="1000">
                <a:ea typeface="宋体" panose="02010600030101010101" pitchFamily="2" charset="-122"/>
              </a:rPr>
              <a:t>将详细描述返回研究对象而非结构框架，因前者更易识别评价</a:t>
            </a:r>
            <a:endParaRPr lang="zh-CN" altLang="en-US" sz="1000">
              <a:ea typeface="宋体" panose="02010600030101010101" pitchFamily="2" charset="-122"/>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灯片编号占位符 1"/>
          <p:cNvSpPr/>
          <p:nvPr>
            <p:ph type="sldNum" sz="quarter" idx="2"/>
          </p:nvPr>
        </p:nvSpPr>
        <p:spPr/>
        <p:txBody>
          <a:bodyPr/>
          <a:lstStyle/>
          <a:p>
            <a:pPr lvl="0" algn="r"/>
            <a:fld id="{9A0DB2DC-4C9A-4742-B13C-FB6460FD3503}" type="slidenum">
              <a:rPr lang="zh-CN" altLang="en-US" sz="1200">
                <a:ea typeface="宋体" panose="02010600030101010101" pitchFamily="2" charset="-122"/>
              </a:rPr>
              <a:t>9</a:t>
            </a:fld>
            <a:endParaRPr lang="zh-CN" altLang="en-US" sz="1200">
              <a:ea typeface="宋体" panose="02010600030101010101" pitchFamily="2" charset="-122"/>
            </a:endParaRPr>
          </a:p>
        </p:txBody>
      </p:sp>
      <p:sp>
        <p:nvSpPr>
          <p:cNvPr id="65538" name="幻灯片图像占位符 65537"/>
          <p:cNvSpPr>
            <a:spLocks noRot="1" noTextEdit="1"/>
          </p:cNvSpPr>
          <p:nvPr>
            <p:ph type="sldImg"/>
          </p:nvPr>
        </p:nvSpPr>
        <p:spPr/>
      </p:sp>
      <p:sp>
        <p:nvSpPr>
          <p:cNvPr id="65539" name="文本占位符 65538"/>
          <p:cNvSpPr>
            <a:spLocks noGrp="1"/>
          </p:cNvSpPr>
          <p:nvPr>
            <p:ph type="body" idx="1"/>
          </p:nvPr>
        </p:nvSpPr>
        <p:spPr/>
        <p:txBody>
          <a:bodyPr/>
          <a:lstStyle/>
          <a:p>
            <a:pPr lvl="0"/>
            <a:r>
              <a:rPr lang="zh-CN" altLang="en-US">
                <a:ea typeface="宋体" panose="02010600030101010101" pitchFamily="2" charset="-122"/>
              </a:rPr>
              <a:t>码号是资料分析大厦中最小的瓦砖，根据有关词语或内容出现的频率</a:t>
            </a:r>
            <a:endParaRPr lang="zh-CN" altLang="en-US">
              <a:ea typeface="宋体" panose="02010600030101010101" pitchFamily="2" charset="-122"/>
            </a:endParaRPr>
          </a:p>
          <a:p>
            <a:pPr lvl="0"/>
            <a:r>
              <a:rPr lang="zh-CN" altLang="en-US">
                <a:ea typeface="宋体" panose="02010600030101010101" pitchFamily="2" charset="-122"/>
              </a:rPr>
              <a:t>类属代表资料所呈现的一个观点或一个主题</a:t>
            </a:r>
            <a:endParaRPr lang="zh-CN" altLang="en-US">
              <a:ea typeface="宋体" panose="02010600030101010101" pitchFamily="2" charset="-122"/>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灯片编号占位符 1"/>
          <p:cNvSpPr/>
          <p:nvPr>
            <p:ph type="sldNum" sz="quarter" idx="2"/>
          </p:nvPr>
        </p:nvSpPr>
        <p:spPr/>
        <p:txBody>
          <a:bodyPr/>
          <a:lstStyle/>
          <a:p>
            <a:pPr lvl="0" algn="r"/>
            <a:fld id="{9A0DB2DC-4C9A-4742-B13C-FB6460FD3503}" type="slidenum">
              <a:rPr lang="zh-CN" altLang="en-US" sz="1200">
                <a:ea typeface="宋体" panose="02010600030101010101" pitchFamily="2" charset="-122"/>
              </a:rPr>
              <a:t>10</a:t>
            </a:fld>
            <a:endParaRPr lang="zh-CN" altLang="en-US" sz="1200">
              <a:ea typeface="宋体" panose="02010600030101010101" pitchFamily="2" charset="-122"/>
            </a:endParaRPr>
          </a:p>
        </p:txBody>
      </p:sp>
      <p:sp>
        <p:nvSpPr>
          <p:cNvPr id="70658" name="幻灯片图像占位符 70657"/>
          <p:cNvSpPr>
            <a:spLocks noRot="1" noTextEdit="1"/>
          </p:cNvSpPr>
          <p:nvPr>
            <p:ph type="sldImg"/>
          </p:nvPr>
        </p:nvSpPr>
        <p:spPr/>
      </p:sp>
      <p:sp>
        <p:nvSpPr>
          <p:cNvPr id="70659" name="文本占位符 70658"/>
          <p:cNvSpPr>
            <a:spLocks noGrp="1"/>
          </p:cNvSpPr>
          <p:nvPr>
            <p:ph type="body" idx="1"/>
          </p:nvPr>
        </p:nvSpPr>
        <p:spPr/>
        <p:txBody>
          <a:bodyPr/>
          <a:lstStyle/>
          <a:p>
            <a:pPr lvl="1"/>
            <a:r>
              <a:rPr lang="zh-CN" altLang="en-US">
                <a:ea typeface="宋体" panose="02010600030101010101" pitchFamily="2" charset="-122"/>
              </a:rPr>
              <a:t>码号：资料分析中最基础的意义单位</a:t>
            </a:r>
            <a:endParaRPr lang="zh-CN" altLang="en-US">
              <a:ea typeface="宋体" panose="02010600030101010101" pitchFamily="2" charset="-122"/>
            </a:endParaRPr>
          </a:p>
          <a:p>
            <a:pPr lvl="0"/>
            <a:endParaRPr lang="zh-CN" altLang="en-US">
              <a:ea typeface="宋体" panose="02010600030101010101" pitchFamily="2" charset="-122"/>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灯片编号占位符 1"/>
          <p:cNvSpPr/>
          <p:nvPr>
            <p:ph type="sldNum" sz="quarter" idx="2"/>
          </p:nvPr>
        </p:nvSpPr>
        <p:spPr/>
        <p:txBody>
          <a:bodyPr/>
          <a:lstStyle/>
          <a:p>
            <a:pPr lvl="0" algn="r"/>
            <a:fld id="{9A0DB2DC-4C9A-4742-B13C-FB6460FD3503}" type="slidenum">
              <a:rPr lang="zh-CN" altLang="en-US" sz="1200">
                <a:ea typeface="宋体" panose="02010600030101010101" pitchFamily="2" charset="-122"/>
              </a:rPr>
              <a:t>16</a:t>
            </a:fld>
            <a:endParaRPr lang="zh-CN" altLang="en-US" sz="1200">
              <a:ea typeface="宋体" panose="02010600030101010101" pitchFamily="2" charset="-122"/>
            </a:endParaRPr>
          </a:p>
        </p:txBody>
      </p:sp>
      <p:sp>
        <p:nvSpPr>
          <p:cNvPr id="79874" name="幻灯片图像占位符 79873"/>
          <p:cNvSpPr>
            <a:spLocks noRot="1" noTextEdit="1"/>
          </p:cNvSpPr>
          <p:nvPr>
            <p:ph type="sldImg"/>
          </p:nvPr>
        </p:nvSpPr>
        <p:spPr/>
      </p:sp>
      <p:sp>
        <p:nvSpPr>
          <p:cNvPr id="79875" name="文本占位符 79874"/>
          <p:cNvSpPr>
            <a:spLocks noGrp="1"/>
          </p:cNvSpPr>
          <p:nvPr>
            <p:ph type="body" idx="1"/>
          </p:nvPr>
        </p:nvSpPr>
        <p:spPr/>
        <p:txBody>
          <a:bodyPr/>
          <a:lstStyle/>
          <a:p>
            <a:pPr lvl="0"/>
            <a:r>
              <a:rPr lang="zh-CN" altLang="en-US">
                <a:ea typeface="宋体" panose="02010600030101010101" pitchFamily="2" charset="-122"/>
              </a:rPr>
              <a:t>类属：主题形式</a:t>
            </a:r>
            <a:endParaRPr lang="zh-CN" altLang="en-US">
              <a:ea typeface="宋体" panose="02010600030101010101" pitchFamily="2" charset="-122"/>
            </a:endParaRPr>
          </a:p>
          <a:p>
            <a:pPr lvl="0"/>
            <a:r>
              <a:rPr lang="zh-CN" altLang="en-US">
                <a:ea typeface="宋体" panose="02010600030101010101" pitchFamily="2" charset="-122"/>
              </a:rPr>
              <a:t>情景化：发展脉络，呈现过程性和动态性。</a:t>
            </a:r>
            <a:endParaRPr lang="zh-CN" altLang="en-US">
              <a:ea typeface="宋体" panose="02010600030101010101" pitchFamily="2" charset="-122"/>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灯片编号占位符 1"/>
          <p:cNvSpPr/>
          <p:nvPr>
            <p:ph type="sldNum" sz="quarter" idx="2"/>
          </p:nvPr>
        </p:nvSpPr>
        <p:spPr/>
        <p:txBody>
          <a:bodyPr/>
          <a:lstStyle/>
          <a:p>
            <a:pPr lvl="0" algn="r"/>
            <a:fld id="{9A0DB2DC-4C9A-4742-B13C-FB6460FD3503}" type="slidenum">
              <a:rPr lang="zh-CN" altLang="en-US" sz="1200">
                <a:ea typeface="宋体" panose="02010600030101010101" pitchFamily="2" charset="-122"/>
              </a:rPr>
              <a:t>17</a:t>
            </a:fld>
            <a:endParaRPr lang="zh-CN" altLang="en-US" sz="1200">
              <a:ea typeface="宋体" panose="02010600030101010101" pitchFamily="2" charset="-122"/>
            </a:endParaRPr>
          </a:p>
        </p:txBody>
      </p:sp>
      <p:sp>
        <p:nvSpPr>
          <p:cNvPr id="86018" name="幻灯片图像占位符 86017"/>
          <p:cNvSpPr>
            <a:spLocks noRot="1" noTextEdit="1"/>
          </p:cNvSpPr>
          <p:nvPr>
            <p:ph type="sldImg"/>
          </p:nvPr>
        </p:nvSpPr>
        <p:spPr/>
      </p:sp>
      <p:sp>
        <p:nvSpPr>
          <p:cNvPr id="86019" name="文本占位符 86018"/>
          <p:cNvSpPr>
            <a:spLocks noGrp="1"/>
          </p:cNvSpPr>
          <p:nvPr>
            <p:ph type="body" idx="1"/>
          </p:nvPr>
        </p:nvSpPr>
        <p:spPr/>
        <p:txBody>
          <a:bodyPr/>
          <a:lstStyle/>
          <a:p>
            <a:pPr lvl="0"/>
            <a:r>
              <a:rPr lang="zh-CN" altLang="en-US">
                <a:ea typeface="宋体" panose="02010600030101010101" pitchFamily="2" charset="-122"/>
              </a:rPr>
              <a:t>类属由码号组成</a:t>
            </a:r>
            <a:endParaRPr lang="zh-CN" altLang="en-US">
              <a:ea typeface="宋体" panose="02010600030101010101" pitchFamily="2" charset="-122"/>
            </a:endParaRPr>
          </a:p>
          <a:p>
            <a:pPr lvl="0"/>
            <a:r>
              <a:rPr lang="zh-CN" altLang="en-US">
                <a:ea typeface="宋体" panose="02010600030101010101" pitchFamily="2" charset="-122"/>
              </a:rPr>
              <a:t>类属的属性包括要素、内部形成结构、形成类属的原因、类属发挥的作用</a:t>
            </a:r>
            <a:endParaRPr lang="zh-CN" altLang="en-US">
              <a:ea typeface="宋体" panose="02010600030101010101" pitchFamily="2" charset="-122"/>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灯片编号占位符 1"/>
          <p:cNvSpPr/>
          <p:nvPr>
            <p:ph type="sldNum" sz="quarter" idx="2"/>
          </p:nvPr>
        </p:nvSpPr>
        <p:spPr/>
        <p:txBody>
          <a:bodyPr/>
          <a:lstStyle/>
          <a:p>
            <a:pPr lvl="0" algn="r"/>
            <a:fld id="{9A0DB2DC-4C9A-4742-B13C-FB6460FD3503}" type="slidenum">
              <a:rPr lang="zh-CN" altLang="en-US" sz="1200">
                <a:ea typeface="宋体" panose="02010600030101010101" pitchFamily="2" charset="-122"/>
              </a:rPr>
              <a:t>18</a:t>
            </a:fld>
            <a:endParaRPr lang="zh-CN" altLang="en-US" sz="1200">
              <a:ea typeface="宋体" panose="02010600030101010101" pitchFamily="2" charset="-122"/>
            </a:endParaRPr>
          </a:p>
        </p:txBody>
      </p:sp>
      <p:sp>
        <p:nvSpPr>
          <p:cNvPr id="88066" name="幻灯片图像占位符 88065"/>
          <p:cNvSpPr>
            <a:spLocks noRot="1" noTextEdit="1"/>
          </p:cNvSpPr>
          <p:nvPr>
            <p:ph type="sldImg"/>
          </p:nvPr>
        </p:nvSpPr>
        <p:spPr/>
      </p:sp>
      <p:sp>
        <p:nvSpPr>
          <p:cNvPr id="88067" name="文本占位符 88066"/>
          <p:cNvSpPr>
            <a:spLocks noGrp="1"/>
          </p:cNvSpPr>
          <p:nvPr>
            <p:ph type="body" idx="1"/>
          </p:nvPr>
        </p:nvSpPr>
        <p:spPr/>
        <p:txBody>
          <a:bodyPr/>
          <a:lstStyle/>
          <a:p>
            <a:pPr lvl="0"/>
            <a:r>
              <a:rPr lang="zh-CN" altLang="en-US">
                <a:ea typeface="宋体" panose="02010600030101010101" pitchFamily="2" charset="-122"/>
              </a:rPr>
              <a:t>即使当事人的分类方式不合逻辑、缺乏理性，但是如果这种方式表现的是他们看待世界的方式，就应该被认为是合适的、有理性的。</a:t>
            </a:r>
            <a:r>
              <a:rPr lang="en-US" altLang="zh-CN" err="1">
                <a:ea typeface="宋体" panose="02010600030101010101" pitchFamily="2" charset="-122"/>
              </a:rPr>
              <a:t>eg</a:t>
            </a:r>
            <a:endParaRPr lang="en-US" altLang="zh-CN">
              <a:ea typeface="宋体" panose="02010600030101010101" pitchFamily="2" charset="-122"/>
            </a:endParaRPr>
          </a:p>
          <a:p>
            <a:pPr lvl="0"/>
            <a:r>
              <a:rPr lang="zh-CN" altLang="en-US">
                <a:ea typeface="宋体" panose="02010600030101010101" pitchFamily="2" charset="-122"/>
              </a:rPr>
              <a:t>子项相容：对护士进行了专业知识测验、态度测验、文字测验和非文字测验</a:t>
            </a:r>
            <a:endParaRPr lang="zh-CN" altLang="en-US">
              <a:ea typeface="宋体" panose="02010600030101010101" pitchFamily="2" charset="-122"/>
            </a:endParaRPr>
          </a:p>
          <a:p>
            <a:pPr lvl="0"/>
            <a:r>
              <a:rPr lang="zh-CN" altLang="en-US">
                <a:ea typeface="宋体" panose="02010600030101010101" pitchFamily="2" charset="-122"/>
              </a:rPr>
              <a:t>子项过多：护士的专业素质包括专业理论知识、专业操作技能、专业道德素质、体格素质</a:t>
            </a:r>
            <a:endParaRPr lang="zh-CN" altLang="en-US">
              <a:ea typeface="宋体" panose="02010600030101010101" pitchFamily="2" charset="-122"/>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灯片编号占位符 1"/>
          <p:cNvSpPr/>
          <p:nvPr>
            <p:ph type="sldNum" sz="quarter" idx="2"/>
          </p:nvPr>
        </p:nvSpPr>
        <p:spPr/>
        <p:txBody>
          <a:bodyPr/>
          <a:lstStyle/>
          <a:p>
            <a:pPr lvl="0" algn="r"/>
            <a:fld id="{9A0DB2DC-4C9A-4742-B13C-FB6460FD3503}" type="slidenum">
              <a:rPr lang="zh-CN" altLang="en-US" sz="1200">
                <a:ea typeface="宋体" panose="02010600030101010101" pitchFamily="2" charset="-122"/>
              </a:rPr>
              <a:t>19</a:t>
            </a:fld>
            <a:endParaRPr lang="zh-CN" altLang="en-US" sz="1200">
              <a:ea typeface="宋体" panose="02010600030101010101" pitchFamily="2" charset="-122"/>
            </a:endParaRPr>
          </a:p>
        </p:txBody>
      </p:sp>
      <p:sp>
        <p:nvSpPr>
          <p:cNvPr id="95234" name="幻灯片图像占位符 95233"/>
          <p:cNvSpPr>
            <a:spLocks noRot="1" noTextEdit="1"/>
          </p:cNvSpPr>
          <p:nvPr>
            <p:ph type="sldImg"/>
          </p:nvPr>
        </p:nvSpPr>
        <p:spPr/>
      </p:sp>
      <p:sp>
        <p:nvSpPr>
          <p:cNvPr id="95235" name="文本占位符 95234"/>
          <p:cNvSpPr>
            <a:spLocks noGrp="1"/>
          </p:cNvSpPr>
          <p:nvPr>
            <p:ph type="body" idx="1"/>
          </p:nvPr>
        </p:nvSpPr>
        <p:spPr/>
        <p:txBody>
          <a:bodyPr/>
          <a:lstStyle/>
          <a:p>
            <a:pPr lvl="0"/>
            <a:r>
              <a:rPr lang="zh-CN" altLang="en-US">
                <a:ea typeface="宋体" panose="02010600030101010101" pitchFamily="2" charset="-122"/>
              </a:rPr>
              <a:t>强调对事物作整体的和动态的呈现，注意寻找将资料连接成一个叙事结构的关键线索</a:t>
            </a:r>
            <a:endParaRPr lang="zh-CN" altLang="en-US">
              <a:ea typeface="宋体" panose="02010600030101010101" pitchFamily="2" charset="-122"/>
            </a:endParaRPr>
          </a:p>
          <a:p>
            <a:pPr lvl="0"/>
            <a:r>
              <a:rPr lang="zh-CN" altLang="en-US">
                <a:ea typeface="宋体" panose="02010600030101010101" pitchFamily="2" charset="-122"/>
              </a:rPr>
              <a:t>对原始资料具体所处的情境进行分析，资料不具有自身独立的生命，必须将其放回产生它的源头和情境脉络之中才具有意义。</a:t>
            </a:r>
            <a:endParaRPr lang="en-US" altLang="zh-CN">
              <a:ea typeface="宋体" panose="02010600030101010101" pitchFamily="2" charset="-122"/>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灯片编号占位符 1"/>
          <p:cNvSpPr/>
          <p:nvPr>
            <p:ph type="sldNum" sz="quarter" idx="2"/>
          </p:nvPr>
        </p:nvSpPr>
        <p:spPr/>
        <p:txBody>
          <a:bodyPr/>
          <a:lstStyle/>
          <a:p>
            <a:pPr lvl="0" algn="r"/>
            <a:fld id="{9A0DB2DC-4C9A-4742-B13C-FB6460FD3503}" type="slidenum">
              <a:rPr lang="zh-CN" altLang="en-US" sz="1200">
                <a:ea typeface="宋体" panose="02010600030101010101" pitchFamily="2" charset="-122"/>
              </a:rPr>
              <a:t>23</a:t>
            </a:fld>
            <a:endParaRPr lang="zh-CN" altLang="en-US" sz="1200">
              <a:ea typeface="宋体" panose="02010600030101010101" pitchFamily="2" charset="-122"/>
            </a:endParaRPr>
          </a:p>
        </p:txBody>
      </p:sp>
      <p:sp>
        <p:nvSpPr>
          <p:cNvPr id="138242" name="幻灯片图像占位符 138241"/>
          <p:cNvSpPr>
            <a:spLocks noRot="1" noTextEdit="1"/>
          </p:cNvSpPr>
          <p:nvPr>
            <p:ph type="sldImg"/>
          </p:nvPr>
        </p:nvSpPr>
        <p:spPr/>
      </p:sp>
      <p:sp>
        <p:nvSpPr>
          <p:cNvPr id="138243" name="文本占位符 138242"/>
          <p:cNvSpPr>
            <a:spLocks noGrp="1"/>
          </p:cNvSpPr>
          <p:nvPr>
            <p:ph type="body" idx="1"/>
          </p:nvPr>
        </p:nvSpPr>
        <p:spPr/>
        <p:txBody>
          <a:bodyPr/>
          <a:lstStyle/>
          <a:p>
            <a:pPr lvl="0"/>
            <a:r>
              <a:rPr lang="zh-CN" altLang="en-US">
                <a:ea typeface="宋体" panose="02010600030101010101" pitchFamily="2" charset="-122"/>
              </a:rPr>
              <a:t>内部材料：</a:t>
            </a:r>
            <a:endParaRPr lang="zh-CN" altLang="en-US">
              <a:ea typeface="宋体" panose="02010600030101010101" pitchFamily="2" charset="-122"/>
            </a:endParaRPr>
          </a:p>
          <a:p>
            <a:pPr lvl="1"/>
            <a:r>
              <a:rPr lang="zh-CN" altLang="en-US">
                <a:ea typeface="宋体" panose="02010600030101010101" pitchFamily="2" charset="-122"/>
              </a:rPr>
              <a:t>主要来源材料，例如现场记录、音频会谈记录、录像、照片或与项目相关的任何原始数据。</a:t>
            </a:r>
            <a:endParaRPr lang="zh-CN" altLang="en-US">
              <a:ea typeface="宋体" panose="02010600030101010101" pitchFamily="2" charset="-122"/>
            </a:endParaRPr>
          </a:p>
          <a:p>
            <a:pPr lvl="0"/>
            <a:r>
              <a:rPr lang="zh-CN" altLang="en-US">
                <a:ea typeface="宋体" panose="02010600030101010101" pitchFamily="2" charset="-122"/>
              </a:rPr>
              <a:t>外部材料：</a:t>
            </a:r>
            <a:endParaRPr lang="zh-CN" altLang="en-US">
              <a:ea typeface="宋体" panose="02010600030101010101" pitchFamily="2" charset="-122"/>
            </a:endParaRPr>
          </a:p>
          <a:p>
            <a:pPr lvl="1"/>
            <a:r>
              <a:rPr lang="zh-CN" altLang="en-US">
                <a:ea typeface="宋体" panose="02010600030101010101" pitchFamily="2" charset="-122"/>
              </a:rPr>
              <a:t>代表不能导入到 </a:t>
            </a:r>
            <a:r>
              <a:rPr lang="en-US" altLang="zh-CN" err="1">
                <a:ea typeface="宋体" panose="02010600030101010101" pitchFamily="2" charset="-122"/>
              </a:rPr>
              <a:t>NVivo </a:t>
            </a:r>
            <a:r>
              <a:rPr lang="zh-CN" altLang="en-US">
                <a:ea typeface="宋体" panose="02010600030101010101" pitchFamily="2" charset="-122"/>
              </a:rPr>
              <a:t>中的材料的“代理”材料来源（报纸文章、书籍、</a:t>
            </a:r>
            <a:r>
              <a:rPr lang="en-US" altLang="zh-CN">
                <a:ea typeface="宋体" panose="02010600030101010101" pitchFamily="2" charset="-122"/>
              </a:rPr>
              <a:t>Web </a:t>
            </a:r>
            <a:r>
              <a:rPr lang="zh-CN" altLang="en-US">
                <a:ea typeface="宋体" panose="02010600030101010101" pitchFamily="2" charset="-122"/>
              </a:rPr>
              <a:t>页等）。</a:t>
            </a:r>
            <a:endParaRPr lang="en-US" altLang="zh-CN">
              <a:ea typeface="宋体" panose="02010600030101010101" pitchFamily="2" charset="-122"/>
            </a:endParaRPr>
          </a:p>
          <a:p>
            <a:pPr lvl="0"/>
            <a:r>
              <a:rPr lang="zh-CN" altLang="en-US">
                <a:ea typeface="宋体" panose="02010600030101010101" pitchFamily="2" charset="-122"/>
              </a:rPr>
              <a:t>备忘录：</a:t>
            </a:r>
            <a:endParaRPr lang="zh-CN" altLang="en-US">
              <a:ea typeface="宋体" panose="02010600030101010101" pitchFamily="2" charset="-122"/>
            </a:endParaRPr>
          </a:p>
          <a:p>
            <a:pPr lvl="1"/>
            <a:r>
              <a:rPr lang="zh-CN" altLang="en-US">
                <a:ea typeface="宋体" panose="02010600030101010101" pitchFamily="2" charset="-122"/>
              </a:rPr>
              <a:t>关于思路和观察结果的记录。</a:t>
            </a:r>
            <a:endParaRPr lang="zh-CN" altLang="en-US">
              <a:ea typeface="宋体" panose="02010600030101010101" pitchFamily="2" charset="-122"/>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339D14C-0652-444C-B873-1912165DE7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277F5B-23F9-4579-91CB-E43355BEE6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657F1A0-AF98-4489-AEF8-37700922E4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5D99511-89EA-4B73-9FAD-2FF3EED9AC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8C6E761-3970-4CEC-99EE-9EE44953ECE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449B632-E792-4AEE-B430-CED0B7FDB79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2FE9353-D3F2-4C50-8DE0-D58091A15FC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C71ACA8-52ED-4A6C-9C7A-A65DBB026C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F28A03E-E261-45D6-A30E-2D6BEB4E75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5DA41DA-E396-4689-B75E-1163F499D3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8D67C9-798E-4D17-AAE2-E47A12C49A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PhAnim="0" type="title">
  <p:cSld name="标题幻灯片">
    <p:bg>
      <p:bgPr>
        <a:blipFill rotWithShape="0">
          <a:blip r:embed="rId1"/>
          <a:stretch>
            <a:fillRect/>
          </a:stretch>
        </a:blipFill>
        <a:effectLst/>
      </p:bgPr>
    </p:bg>
    <p:spTree>
      <p:nvGrpSpPr>
        <p:cNvPr id="1" name=""/>
        <p:cNvGrpSpPr/>
        <p:nvPr/>
      </p:nvGrpSpPr>
      <p:grpSpPr/>
      <p:sp>
        <p:nvSpPr>
          <p:cNvPr id="9218" name="标题 9217"/>
          <p:cNvSpPr>
            <a:spLocks noGrp="1"/>
          </p:cNvSpPr>
          <p:nvPr>
            <p:ph type="ctrTitle"/>
          </p:nvPr>
        </p:nvSpPr>
        <p:spPr>
          <a:xfrm>
            <a:off x="4343400" y="4114800"/>
            <a:ext cx="4495800" cy="708025"/>
          </a:xfrm>
          <a:prstGeom prst="rect">
            <a:avLst/>
          </a:prstGeom>
          <a:noFill/>
          <a:ln w="9525">
            <a:noFill/>
          </a:ln>
        </p:spPr>
        <p:txBody>
          <a:bodyPr anchor="ctr" anchorCtr="0"/>
          <a:lstStyle>
            <a:lvl1pPr lvl="0">
              <a:buClrTx/>
              <a:buSzTx/>
              <a:buFontTx/>
              <a:defRPr sz="5400"/>
            </a:lvl1pPr>
          </a:lstStyle>
          <a:p>
            <a:pPr lvl="0"/>
            <a:r>
              <a:rPr lang="en-US" altLang="zh-CN"/>
              <a:t>Click to edit Master title style</a:t>
            </a:r>
            <a:endParaRPr lang="en-US" altLang="zh-CN"/>
          </a:p>
        </p:txBody>
      </p:sp>
      <p:sp>
        <p:nvSpPr>
          <p:cNvPr id="9219" name="副标题 9218"/>
          <p:cNvSpPr>
            <a:spLocks noGrp="1"/>
          </p:cNvSpPr>
          <p:nvPr>
            <p:ph type="subTitle" idx="1"/>
          </p:nvPr>
        </p:nvSpPr>
        <p:spPr>
          <a:xfrm>
            <a:off x="4343400" y="4876800"/>
            <a:ext cx="4495800" cy="990600"/>
          </a:xfrm>
          <a:prstGeom prst="rect">
            <a:avLst/>
          </a:prstGeom>
          <a:noFill/>
          <a:ln w="9525">
            <a:noFill/>
          </a:ln>
        </p:spPr>
        <p:txBody>
          <a:bodyPr anchor="t" anchorCtr="0"/>
          <a:lstStyle>
            <a:lvl1pPr marL="0" lvl="0" indent="0" algn="ctr">
              <a:buClrTx/>
              <a:buSzTx/>
              <a:buFontTx/>
              <a:buNone/>
              <a:defRPr sz="2400" b="0">
                <a:solidFill>
                  <a:schemeClr val="bg1"/>
                </a:solidFill>
              </a:defRPr>
            </a:lvl1pPr>
            <a:lvl2pPr marL="457200" lvl="1" indent="0" algn="ctr">
              <a:buClrTx/>
              <a:buSzTx/>
              <a:buFontTx/>
              <a:buNone/>
              <a:defRPr sz="2400" b="0">
                <a:solidFill>
                  <a:schemeClr val="bg1"/>
                </a:solidFill>
              </a:defRPr>
            </a:lvl2pPr>
            <a:lvl3pPr marL="914400" lvl="2" indent="0" algn="ctr">
              <a:buClrTx/>
              <a:buSzTx/>
              <a:buFontTx/>
              <a:buNone/>
              <a:defRPr sz="2400" b="0">
                <a:solidFill>
                  <a:schemeClr val="bg1"/>
                </a:solidFill>
              </a:defRPr>
            </a:lvl3pPr>
            <a:lvl4pPr marL="1371600" lvl="3" indent="0" algn="ctr">
              <a:buClrTx/>
              <a:buSzTx/>
              <a:buFontTx/>
              <a:buNone/>
              <a:defRPr sz="2400" b="0">
                <a:solidFill>
                  <a:schemeClr val="bg1"/>
                </a:solidFill>
              </a:defRPr>
            </a:lvl4pPr>
            <a:lvl5pPr marL="1828800" lvl="4" indent="0" algn="ctr">
              <a:buClrTx/>
              <a:buSzTx/>
              <a:buFontTx/>
              <a:buNone/>
              <a:defRPr sz="2400" b="0">
                <a:solidFill>
                  <a:schemeClr val="bg1"/>
                </a:solidFill>
              </a:defRPr>
            </a:lvl5pPr>
          </a:lstStyle>
          <a:p>
            <a:pPr lvl="0"/>
            <a:r>
              <a:rPr lang="en-US" altLang="zh-CN"/>
              <a:t>Click to edit Master subtitle style</a:t>
            </a:r>
            <a:endParaRPr lang="en-US" altLang="zh-CN"/>
          </a:p>
        </p:txBody>
      </p:sp>
      <p:sp>
        <p:nvSpPr>
          <p:cNvPr id="9220" name="日期占位符 9219"/>
          <p:cNvSpPr>
            <a:spLocks noGrp="1"/>
          </p:cNvSpPr>
          <p:nvPr>
            <p:ph type="dt" sz="half" idx="2"/>
          </p:nvPr>
        </p:nvSpPr>
        <p:spPr>
          <a:xfrm>
            <a:off x="0" y="6626225"/>
            <a:ext cx="2133600" cy="231775"/>
          </a:xfrm>
          <a:prstGeom prst="rect">
            <a:avLst/>
          </a:prstGeom>
          <a:noFill/>
          <a:ln w="9525">
            <a:noFill/>
          </a:ln>
        </p:spPr>
        <p:txBody>
          <a:bodyPr anchor="t" anchorCtr="0"/>
          <a:lstStyle>
            <a:lvl1pPr>
              <a:defRPr sz="1000" b="1">
                <a:ea typeface="宋体" panose="02010600030101010101" pitchFamily="2" charset="-122"/>
              </a:defRPr>
            </a:lvl1pPr>
          </a:lstStyle>
          <a:p>
            <a:endParaRPr lang="zh-CN" altLang="en-US"/>
          </a:p>
        </p:txBody>
      </p:sp>
      <p:sp>
        <p:nvSpPr>
          <p:cNvPr id="9221" name="页脚占位符 9220"/>
          <p:cNvSpPr>
            <a:spLocks noGrp="1"/>
          </p:cNvSpPr>
          <p:nvPr>
            <p:ph type="ftr" sz="quarter" idx="3"/>
          </p:nvPr>
        </p:nvSpPr>
        <p:spPr>
          <a:xfrm>
            <a:off x="3124200" y="6626225"/>
            <a:ext cx="2895600" cy="231775"/>
          </a:xfrm>
          <a:prstGeom prst="rect">
            <a:avLst/>
          </a:prstGeom>
          <a:noFill/>
          <a:ln w="9525">
            <a:noFill/>
          </a:ln>
        </p:spPr>
        <p:txBody>
          <a:bodyPr anchor="t" anchorCtr="0"/>
          <a:lstStyle>
            <a:lvl1pPr algn="ctr">
              <a:defRPr sz="1000" b="1">
                <a:ea typeface="宋体" panose="02010600030101010101" pitchFamily="2" charset="-122"/>
              </a:defRPr>
            </a:lvl1pPr>
          </a:lstStyle>
          <a:p>
            <a:endParaRPr lang="zh-CN" altLang="en-US"/>
          </a:p>
        </p:txBody>
      </p:sp>
      <p:sp>
        <p:nvSpPr>
          <p:cNvPr id="9222" name="灯片编号占位符 9221"/>
          <p:cNvSpPr>
            <a:spLocks noGrp="1"/>
          </p:cNvSpPr>
          <p:nvPr>
            <p:ph type="sldNum" sz="quarter" idx="4"/>
          </p:nvPr>
        </p:nvSpPr>
        <p:spPr>
          <a:xfrm>
            <a:off x="7010400" y="6626225"/>
            <a:ext cx="2133600" cy="231775"/>
          </a:xfrm>
          <a:prstGeom prst="rect">
            <a:avLst/>
          </a:prstGeom>
          <a:noFill/>
          <a:ln w="9525">
            <a:noFill/>
          </a:ln>
        </p:spPr>
        <p:txBody>
          <a:bodyPr anchor="t" anchorCtr="0"/>
          <a:lstStyle>
            <a:lvl1pPr algn="r">
              <a:defRPr sz="1000" b="1">
                <a:ea typeface="宋体" panose="02010600030101010101" pitchFamily="2" charset="-122"/>
              </a:defRPr>
            </a:lvl1pPr>
          </a:lstStyle>
          <a:p>
            <a:fld id="{9A0DB2DC-4C9A-4742-B13C-FB6460FD3503}" type="slidenum">
              <a:rPr lang="zh-CN" altLang="en-US"/>
              <a:t/>
            </a:fld>
            <a:endParaRPr lang="zh-CN" altLang="en-US"/>
          </a:p>
        </p:txBody>
      </p:sp>
    </p:spTree>
  </p:cSld>
  <p:clrMapOvr>
    <a:masterClrMapping/>
  </p:clrMapOvr>
  <p:transition/>
  <p:timing/>
  <p:hf hdr="0" ftr="0" dt="0"/>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lvl="0"/>
            <a:endParaRPr lang="zh-CN" altLang="en-US"/>
          </a:p>
        </p:txBody>
      </p:sp>
      <p:sp>
        <p:nvSpPr>
          <p:cNvPr id="5" name="页脚占位符 4"/>
          <p:cNvSpPr>
            <a:spLocks noGrp="1"/>
          </p:cNvSpPr>
          <p:nvPr>
            <p:ph type="ftr" sz="quarter" idx="11"/>
          </p:nvPr>
        </p:nvSpPr>
        <p:spPr/>
        <p:txBody>
          <a:bodyPr/>
          <a:lstStyle/>
          <a:p>
            <a:pPr lvl="0"/>
            <a:endParaRPr lang="zh-CN" altLang="en-US"/>
          </a:p>
        </p:txBody>
      </p:sp>
      <p:sp>
        <p:nvSpPr>
          <p:cNvPr id="6" name="灯片编号占位符 5"/>
          <p:cNvSpPr>
            <a:spLocks noGrp="1"/>
          </p:cNvSpPr>
          <p:nvPr>
            <p:ph type="sldNum" sz="quarter" idx="12"/>
          </p:nvPr>
        </p:nvSpPr>
        <p:spPr/>
        <p:txBody>
          <a:bodyPr/>
          <a:lstStyle/>
          <a:p>
            <a:pPr lvl="0"/>
            <a:fld id="{9A0DB2DC-4C9A-4742-B13C-FB6460FD3503}" type="slidenum">
              <a:rPr lang="zh-CN" altLang="en-US"/>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623888" y="1709738"/>
            <a:ext cx="7886700" cy="2852737"/>
          </a:xfrm>
        </p:spPr>
        <p:txBody>
          <a:bodyPr anchor="b"/>
          <a:lstStyle>
            <a:lvl1pPr>
              <a:defRPr sz="4500"/>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623888" y="4589463"/>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zh-CN" altLang="en-US" smtClean="0"/>
              <a:t>单击此处编辑母版文本样式</a:t>
            </a:r>
            <a:endParaRPr lang="zh-CN" altLang="en-US" smtClean="0"/>
          </a:p>
        </p:txBody>
      </p:sp>
      <p:sp>
        <p:nvSpPr>
          <p:cNvPr id="4" name="日期占位符 3"/>
          <p:cNvSpPr>
            <a:spLocks noGrp="1"/>
          </p:cNvSpPr>
          <p:nvPr>
            <p:ph type="dt" sz="half" idx="10"/>
          </p:nvPr>
        </p:nvSpPr>
        <p:spPr/>
        <p:txBody>
          <a:bodyPr/>
          <a:lstStyle/>
          <a:p>
            <a:pPr lvl="0"/>
            <a:endParaRPr lang="zh-CN" altLang="en-US"/>
          </a:p>
        </p:txBody>
      </p:sp>
      <p:sp>
        <p:nvSpPr>
          <p:cNvPr id="5" name="页脚占位符 4"/>
          <p:cNvSpPr>
            <a:spLocks noGrp="1"/>
          </p:cNvSpPr>
          <p:nvPr>
            <p:ph type="ftr" sz="quarter" idx="11"/>
          </p:nvPr>
        </p:nvSpPr>
        <p:spPr/>
        <p:txBody>
          <a:bodyPr/>
          <a:lstStyle/>
          <a:p>
            <a:pPr lvl="0"/>
            <a:endParaRPr lang="zh-CN" altLang="en-US"/>
          </a:p>
        </p:txBody>
      </p:sp>
      <p:sp>
        <p:nvSpPr>
          <p:cNvPr id="6" name="灯片编号占位符 5"/>
          <p:cNvSpPr>
            <a:spLocks noGrp="1"/>
          </p:cNvSpPr>
          <p:nvPr>
            <p:ph type="sldNum" sz="quarter" idx="12"/>
          </p:nvPr>
        </p:nvSpPr>
        <p:spPr/>
        <p:txBody>
          <a:bodyPr/>
          <a:lstStyle/>
          <a:p>
            <a:pPr lvl="0"/>
            <a:fld id="{9A0DB2DC-4C9A-4742-B13C-FB6460FD3503}" type="slidenum">
              <a:rPr lang="zh-CN" altLang="en-US"/>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1143000" y="1295400"/>
            <a:ext cx="3584448" cy="5562600"/>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nvPr>
        </p:nvSpPr>
        <p:spPr>
          <a:xfrm>
            <a:off x="4873752" y="1295400"/>
            <a:ext cx="3584448" cy="5562600"/>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pPr lvl="0"/>
            <a:endParaRPr lang="zh-CN" altLang="en-US"/>
          </a:p>
        </p:txBody>
      </p:sp>
      <p:sp>
        <p:nvSpPr>
          <p:cNvPr id="6" name="页脚占位符 5"/>
          <p:cNvSpPr>
            <a:spLocks noGrp="1"/>
          </p:cNvSpPr>
          <p:nvPr>
            <p:ph type="ftr" sz="quarter" idx="11"/>
          </p:nvPr>
        </p:nvSpPr>
        <p:spPr/>
        <p:txBody>
          <a:bodyPr/>
          <a:lstStyle/>
          <a:p>
            <a:pPr lvl="0"/>
            <a:endParaRPr lang="zh-CN" altLang="en-US"/>
          </a:p>
        </p:txBody>
      </p:sp>
      <p:sp>
        <p:nvSpPr>
          <p:cNvPr id="7" name="灯片编号占位符 6"/>
          <p:cNvSpPr>
            <a:spLocks noGrp="1"/>
          </p:cNvSpPr>
          <p:nvPr>
            <p:ph type="sldNum" sz="quarter" idx="12"/>
          </p:nvPr>
        </p:nvSpPr>
        <p:spPr/>
        <p:txBody>
          <a:bodyPr/>
          <a:lstStyle/>
          <a:p>
            <a:pPr lvl="0"/>
            <a:fld id="{9A0DB2DC-4C9A-4742-B13C-FB6460FD3503}" type="slidenum">
              <a:rPr lang="zh-CN" altLang="en-US"/>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629841" y="365125"/>
            <a:ext cx="7886700" cy="1325563"/>
          </a:xfrm>
        </p:spPr>
        <p:txBody>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90081" y="1778438"/>
            <a:ext cx="3655181"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a:r>
              <a:rPr lang="zh-CN" altLang="en-US" smtClean="0"/>
              <a:t>单击此处编辑母版文本样式</a:t>
            </a:r>
            <a:endParaRPr lang="zh-CN" altLang="en-US" smtClean="0"/>
          </a:p>
        </p:txBody>
      </p:sp>
      <p:sp>
        <p:nvSpPr>
          <p:cNvPr id="4" name="内容占位符 3"/>
          <p:cNvSpPr>
            <a:spLocks noGrp="1"/>
          </p:cNvSpPr>
          <p:nvPr>
            <p:ph sz="half" idx="2"/>
          </p:nvPr>
        </p:nvSpPr>
        <p:spPr>
          <a:xfrm>
            <a:off x="890081" y="2665379"/>
            <a:ext cx="3655181" cy="3524284"/>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p:nvPr>
        </p:nvSpPr>
        <p:spPr>
          <a:xfrm>
            <a:off x="4692704" y="1778438"/>
            <a:ext cx="3673182"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a:r>
              <a:rPr lang="zh-CN" altLang="en-US" smtClean="0"/>
              <a:t>单击此处编辑母版文本样式</a:t>
            </a:r>
            <a:endParaRPr lang="zh-CN" altLang="en-US" smtClean="0"/>
          </a:p>
        </p:txBody>
      </p:sp>
      <p:sp>
        <p:nvSpPr>
          <p:cNvPr id="6" name="内容占位符 5"/>
          <p:cNvSpPr>
            <a:spLocks noGrp="1"/>
          </p:cNvSpPr>
          <p:nvPr>
            <p:ph sz="quarter" idx="4"/>
          </p:nvPr>
        </p:nvSpPr>
        <p:spPr>
          <a:xfrm>
            <a:off x="4692704" y="2665379"/>
            <a:ext cx="3673182" cy="3524284"/>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pPr lvl="0"/>
            <a:endParaRPr lang="zh-CN" altLang="en-US"/>
          </a:p>
        </p:txBody>
      </p:sp>
      <p:sp>
        <p:nvSpPr>
          <p:cNvPr id="8" name="页脚占位符 7"/>
          <p:cNvSpPr>
            <a:spLocks noGrp="1"/>
          </p:cNvSpPr>
          <p:nvPr>
            <p:ph type="ftr" sz="quarter" idx="11"/>
          </p:nvPr>
        </p:nvSpPr>
        <p:spPr/>
        <p:txBody>
          <a:bodyPr/>
          <a:lstStyle/>
          <a:p>
            <a:pPr lvl="0"/>
            <a:endParaRPr lang="zh-CN" altLang="en-US"/>
          </a:p>
        </p:txBody>
      </p:sp>
      <p:sp>
        <p:nvSpPr>
          <p:cNvPr id="9" name="灯片编号占位符 8"/>
          <p:cNvSpPr>
            <a:spLocks noGrp="1"/>
          </p:cNvSpPr>
          <p:nvPr>
            <p:ph type="sldNum" sz="quarter" idx="12"/>
          </p:nvPr>
        </p:nvSpPr>
        <p:spPr/>
        <p:txBody>
          <a:bodyPr/>
          <a:lstStyle/>
          <a:p>
            <a:pPr lvl="0"/>
            <a:fld id="{9A0DB2DC-4C9A-4742-B13C-FB6460FD3503}" type="slidenum">
              <a:rPr lang="zh-CN" altLang="en-US"/>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pPr lvl="0"/>
            <a:endParaRPr lang="zh-CN" altLang="en-US"/>
          </a:p>
        </p:txBody>
      </p:sp>
      <p:sp>
        <p:nvSpPr>
          <p:cNvPr id="4" name="页脚占位符 3"/>
          <p:cNvSpPr>
            <a:spLocks noGrp="1"/>
          </p:cNvSpPr>
          <p:nvPr>
            <p:ph type="ftr" sz="quarter" idx="11"/>
          </p:nvPr>
        </p:nvSpPr>
        <p:spPr/>
        <p:txBody>
          <a:bodyPr/>
          <a:lstStyle/>
          <a:p>
            <a:pPr lvl="0"/>
            <a:endParaRPr lang="zh-CN" altLang="en-US"/>
          </a:p>
        </p:txBody>
      </p:sp>
      <p:sp>
        <p:nvSpPr>
          <p:cNvPr id="5" name="灯片编号占位符 4"/>
          <p:cNvSpPr>
            <a:spLocks noGrp="1"/>
          </p:cNvSpPr>
          <p:nvPr>
            <p:ph type="sldNum" sz="quarter" idx="12"/>
          </p:nvPr>
        </p:nvSpPr>
        <p:spPr/>
        <p:txBody>
          <a:bodyPr/>
          <a:lstStyle/>
          <a:p>
            <a:pPr lvl="0"/>
            <a:fld id="{9A0DB2DC-4C9A-4742-B13C-FB6460FD3503}" type="slidenum">
              <a:rPr lang="zh-CN" altLang="en-US"/>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pPr lvl="0"/>
            <a:endParaRPr lang="zh-CN" altLang="en-US"/>
          </a:p>
        </p:txBody>
      </p:sp>
      <p:sp>
        <p:nvSpPr>
          <p:cNvPr id="3" name="页脚占位符 2"/>
          <p:cNvSpPr>
            <a:spLocks noGrp="1"/>
          </p:cNvSpPr>
          <p:nvPr>
            <p:ph type="ftr" sz="quarter" idx="11"/>
          </p:nvPr>
        </p:nvSpPr>
        <p:spPr/>
        <p:txBody>
          <a:bodyPr/>
          <a:lstStyle/>
          <a:p>
            <a:pPr lvl="0"/>
            <a:endParaRPr lang="zh-CN" altLang="en-US"/>
          </a:p>
        </p:txBody>
      </p:sp>
      <p:sp>
        <p:nvSpPr>
          <p:cNvPr id="4" name="灯片编号占位符 3"/>
          <p:cNvSpPr>
            <a:spLocks noGrp="1"/>
          </p:cNvSpPr>
          <p:nvPr>
            <p:ph type="sldNum" sz="quarter" idx="12"/>
          </p:nvPr>
        </p:nvSpPr>
        <p:spPr/>
        <p:txBody>
          <a:bodyPr/>
          <a:lstStyle/>
          <a:p>
            <a:pPr lvl="0"/>
            <a:fld id="{9A0DB2DC-4C9A-4742-B13C-FB6460FD3503}" type="slidenum">
              <a:rPr lang="zh-CN" altLang="en-US"/>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629841" y="457200"/>
            <a:ext cx="2949178" cy="1600200"/>
          </a:xfrm>
        </p:spPr>
        <p:txBody>
          <a:bodyPr anchor="b"/>
          <a:lstStyle>
            <a:lvl1pPr>
              <a:defRPr sz="2400"/>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3887391" y="987425"/>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文本占位符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pPr lvl="0"/>
            <a:endParaRPr lang="zh-CN" altLang="en-US"/>
          </a:p>
        </p:txBody>
      </p:sp>
      <p:sp>
        <p:nvSpPr>
          <p:cNvPr id="6" name="页脚占位符 5"/>
          <p:cNvSpPr>
            <a:spLocks noGrp="1"/>
          </p:cNvSpPr>
          <p:nvPr>
            <p:ph type="ftr" sz="quarter" idx="11"/>
          </p:nvPr>
        </p:nvSpPr>
        <p:spPr/>
        <p:txBody>
          <a:bodyPr/>
          <a:lstStyle/>
          <a:p>
            <a:pPr lvl="0"/>
            <a:endParaRPr lang="zh-CN" altLang="en-US"/>
          </a:p>
        </p:txBody>
      </p:sp>
      <p:sp>
        <p:nvSpPr>
          <p:cNvPr id="7" name="灯片编号占位符 6"/>
          <p:cNvSpPr>
            <a:spLocks noGrp="1"/>
          </p:cNvSpPr>
          <p:nvPr>
            <p:ph type="sldNum" sz="quarter" idx="12"/>
          </p:nvPr>
        </p:nvSpPr>
        <p:spPr/>
        <p:txBody>
          <a:bodyPr/>
          <a:lstStyle/>
          <a:p>
            <a:pPr lvl="0"/>
            <a:fld id="{9A0DB2DC-4C9A-4742-B13C-FB6460FD3503}" type="slidenum">
              <a:rPr lang="zh-CN" altLang="en-US"/>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629841" y="457200"/>
            <a:ext cx="3124012" cy="1600200"/>
          </a:xfrm>
        </p:spPr>
        <p:txBody>
          <a:bodyPr anchor="b"/>
          <a:lstStyle>
            <a:lvl1pPr>
              <a:defRPr sz="2400"/>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3887391" y="457201"/>
            <a:ext cx="4629150" cy="540385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zh-CN" altLang="en-US"/>
          </a:p>
        </p:txBody>
      </p:sp>
      <p:sp>
        <p:nvSpPr>
          <p:cNvPr id="4" name="文本占位符 3"/>
          <p:cNvSpPr>
            <a:spLocks noGrp="1"/>
          </p:cNvSpPr>
          <p:nvPr>
            <p:ph type="body" sz="half" idx="2"/>
          </p:nvPr>
        </p:nvSpPr>
        <p:spPr>
          <a:xfrm>
            <a:off x="629841" y="2057400"/>
            <a:ext cx="3124012" cy="3811588"/>
          </a:xfrm>
        </p:spPr>
        <p:txBody>
          <a:bodyPr/>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vl6pPr marL="1714500" indent="0">
              <a:buNone/>
              <a:defRPr sz="1050"/>
            </a:lvl6pPr>
            <a:lvl7pPr marL="2057400" indent="0">
              <a:buNone/>
              <a:defRPr sz="1050"/>
            </a:lvl7pPr>
            <a:lvl8pPr marL="2400300" indent="0">
              <a:buNone/>
              <a:defRPr sz="1050"/>
            </a:lvl8pPr>
            <a:lvl9pPr marL="2743200" indent="0">
              <a:buNone/>
              <a:defRPr sz="105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pPr lvl="0"/>
            <a:endParaRPr lang="zh-CN" altLang="en-US"/>
          </a:p>
        </p:txBody>
      </p:sp>
      <p:sp>
        <p:nvSpPr>
          <p:cNvPr id="6" name="页脚占位符 5"/>
          <p:cNvSpPr>
            <a:spLocks noGrp="1"/>
          </p:cNvSpPr>
          <p:nvPr>
            <p:ph type="ftr" sz="quarter" idx="11"/>
          </p:nvPr>
        </p:nvSpPr>
        <p:spPr/>
        <p:txBody>
          <a:bodyPr/>
          <a:lstStyle/>
          <a:p>
            <a:pPr lvl="0"/>
            <a:endParaRPr lang="zh-CN" altLang="en-US"/>
          </a:p>
        </p:txBody>
      </p:sp>
      <p:sp>
        <p:nvSpPr>
          <p:cNvPr id="7" name="灯片编号占位符 6"/>
          <p:cNvSpPr>
            <a:spLocks noGrp="1"/>
          </p:cNvSpPr>
          <p:nvPr>
            <p:ph type="sldNum" sz="quarter" idx="12"/>
          </p:nvPr>
        </p:nvSpPr>
        <p:spPr/>
        <p:txBody>
          <a:bodyPr/>
          <a:lstStyle/>
          <a:p>
            <a:pPr lvl="0"/>
            <a:fld id="{9A0DB2DC-4C9A-4742-B13C-FB6460FD3503}" type="slidenum">
              <a:rPr lang="zh-CN" altLang="en-US"/>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lvl="0"/>
            <a:endParaRPr lang="zh-CN" altLang="en-US"/>
          </a:p>
        </p:txBody>
      </p:sp>
      <p:sp>
        <p:nvSpPr>
          <p:cNvPr id="5" name="页脚占位符 4"/>
          <p:cNvSpPr>
            <a:spLocks noGrp="1"/>
          </p:cNvSpPr>
          <p:nvPr>
            <p:ph type="ftr" sz="quarter" idx="11"/>
          </p:nvPr>
        </p:nvSpPr>
        <p:spPr/>
        <p:txBody>
          <a:bodyPr/>
          <a:lstStyle/>
          <a:p>
            <a:pPr lvl="0"/>
            <a:endParaRPr lang="zh-CN" altLang="en-US"/>
          </a:p>
        </p:txBody>
      </p:sp>
      <p:sp>
        <p:nvSpPr>
          <p:cNvPr id="6" name="灯片编号占位符 5"/>
          <p:cNvSpPr>
            <a:spLocks noGrp="1"/>
          </p:cNvSpPr>
          <p:nvPr>
            <p:ph type="sldNum" sz="quarter" idx="12"/>
          </p:nvPr>
        </p:nvSpPr>
        <p:spPr/>
        <p:txBody>
          <a:bodyPr/>
          <a:lstStyle/>
          <a:p>
            <a:pPr lvl="0"/>
            <a:fld id="{9A0DB2DC-4C9A-4742-B13C-FB6460FD3503}" type="slidenum">
              <a:rPr lang="zh-CN" altLang="en-US"/>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版">
    <p:spTree>
      <p:nvGrpSpPr>
        <p:cNvPr id="1" name=""/>
        <p:cNvGrpSpPr/>
        <p:nvPr/>
      </p:nvGrpSpPr>
      <p:grpSpPr>
        <a:xfrm>
          <a:off x="0" y="0"/>
          <a:ext cx="0" cy="0"/>
        </a:xfrm>
      </p:grpSpPr>
      <p:sp>
        <p:nvSpPr>
          <p:cNvPr id="2" name="竖排标题 1"/>
          <p:cNvSpPr>
            <a:spLocks noGrp="1"/>
          </p:cNvSpPr>
          <p:nvPr>
            <p:ph type="title" orient="vert"/>
          </p:nvPr>
        </p:nvSpPr>
        <p:spPr>
          <a:xfrm>
            <a:off x="6858000" y="0"/>
            <a:ext cx="2286000" cy="6858000"/>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0" y="0"/>
            <a:ext cx="6725478" cy="6858000"/>
          </a:xfr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lvl="0"/>
            <a:endParaRPr lang="zh-CN" altLang="en-US"/>
          </a:p>
        </p:txBody>
      </p:sp>
      <p:sp>
        <p:nvSpPr>
          <p:cNvPr id="5" name="页脚占位符 4"/>
          <p:cNvSpPr>
            <a:spLocks noGrp="1"/>
          </p:cNvSpPr>
          <p:nvPr>
            <p:ph type="ftr" sz="quarter" idx="11"/>
          </p:nvPr>
        </p:nvSpPr>
        <p:spPr/>
        <p:txBody>
          <a:bodyPr/>
          <a:lstStyle/>
          <a:p>
            <a:pPr lvl="0"/>
            <a:endParaRPr lang="zh-CN" altLang="en-US"/>
          </a:p>
        </p:txBody>
      </p:sp>
      <p:sp>
        <p:nvSpPr>
          <p:cNvPr id="6" name="灯片编号占位符 5"/>
          <p:cNvSpPr>
            <a:spLocks noGrp="1"/>
          </p:cNvSpPr>
          <p:nvPr>
            <p:ph type="sldNum" sz="quarter" idx="12"/>
          </p:nvPr>
        </p:nvSpPr>
        <p:spPr/>
        <p:txBody>
          <a:bodyPr/>
          <a:lstStyle/>
          <a:p>
            <a:pPr lvl="0"/>
            <a:fld id="{9A0DB2DC-4C9A-4742-B13C-FB6460FD3503}" type="slidenum">
              <a:rPr lang="zh-CN" altLang="en-US"/>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2.jpeg"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12"/>
          <a:stretch>
            <a:fillRect/>
          </a:stretch>
        </a:blipFill>
        <a:effectLst/>
      </p:bgPr>
    </p:bg>
    <p:spTree>
      <p:nvGrpSpPr>
        <p:cNvPr id="1" name=""/>
        <p:cNvGrpSpPr/>
        <p:nvPr/>
      </p:nvGrpSpPr>
      <p:grpSpPr/>
      <p:sp>
        <p:nvSpPr>
          <p:cNvPr id="1026" name="标题 1025"/>
          <p:cNvSpPr>
            <a:spLocks noGrp="1"/>
          </p:cNvSpPr>
          <p:nvPr>
            <p:ph type="title"/>
          </p:nvPr>
        </p:nvSpPr>
        <p:spPr>
          <a:xfrm>
            <a:off x="0" y="0"/>
            <a:ext cx="9144000" cy="685800"/>
          </a:xfrm>
          <a:prstGeom prst="rect">
            <a:avLst/>
          </a:prstGeom>
          <a:noFill/>
          <a:ln w="9525">
            <a:noFill/>
          </a:ln>
        </p:spPr>
        <p:txBody>
          <a:bodyPr anchor="ctr" anchorCtr="0"/>
          <a:lstStyle/>
          <a:p>
            <a:pPr lvl="0"/>
            <a:r>
              <a:rPr lang="en-US" altLang="zh-CN"/>
              <a:t>Click to edit Master title style</a:t>
            </a:r>
            <a:endParaRPr lang="en-US" altLang="zh-CN"/>
          </a:p>
        </p:txBody>
      </p:sp>
      <p:sp>
        <p:nvSpPr>
          <p:cNvPr id="1027" name="文本占位符 1026"/>
          <p:cNvSpPr>
            <a:spLocks noGrp="1"/>
          </p:cNvSpPr>
          <p:nvPr>
            <p:ph type="body" idx="1"/>
          </p:nvPr>
        </p:nvSpPr>
        <p:spPr>
          <a:xfrm>
            <a:off x="1143000" y="1295400"/>
            <a:ext cx="7315200" cy="5562600"/>
          </a:xfrm>
          <a:prstGeom prst="rect">
            <a:avLst/>
          </a:prstGeom>
          <a:noFill/>
          <a:ln w="9525">
            <a:noFill/>
          </a:ln>
        </p:spPr>
        <p:txBody>
          <a:bodyPr/>
          <a:lstStyle/>
          <a:p>
            <a:pPr lvl="0"/>
            <a:r>
              <a:rPr lang="en-US" altLang="zh-CN"/>
              <a:t>Click to edit Master text styles</a:t>
            </a:r>
            <a:endParaRPr lang="en-US" altLang="zh-CN"/>
          </a:p>
          <a:p>
            <a:pPr lvl="1"/>
            <a:r>
              <a:rPr lang="en-US" altLang="zh-CN"/>
              <a:t>Second level</a:t>
            </a:r>
            <a:endParaRPr lang="en-US" altLang="zh-CN"/>
          </a:p>
          <a:p>
            <a:pPr lvl="2"/>
            <a:r>
              <a:rPr lang="en-US" altLang="zh-CN"/>
              <a:t>Third level</a:t>
            </a:r>
            <a:endParaRPr lang="en-US" altLang="zh-CN"/>
          </a:p>
          <a:p>
            <a:pPr lvl="3"/>
            <a:r>
              <a:rPr lang="en-US" altLang="zh-CN"/>
              <a:t>Fourth level</a:t>
            </a:r>
            <a:endParaRPr lang="en-US" altLang="zh-CN"/>
          </a:p>
          <a:p>
            <a:pPr lvl="4"/>
            <a:r>
              <a:rPr lang="en-US" altLang="zh-CN"/>
              <a:t>Fifth level</a:t>
            </a:r>
            <a:endParaRPr lang="en-US" altLang="zh-CN"/>
          </a:p>
        </p:txBody>
      </p:sp>
      <p:sp>
        <p:nvSpPr>
          <p:cNvPr id="1028" name="日期占位符 1027"/>
          <p:cNvSpPr>
            <a:spLocks noGrp="1"/>
          </p:cNvSpPr>
          <p:nvPr>
            <p:ph type="dt" sz="half" idx="2"/>
          </p:nvPr>
        </p:nvSpPr>
        <p:spPr>
          <a:xfrm>
            <a:off x="0" y="6626225"/>
            <a:ext cx="2133600" cy="231775"/>
          </a:xfrm>
          <a:prstGeom prst="rect">
            <a:avLst/>
          </a:prstGeom>
          <a:noFill/>
          <a:ln w="9525">
            <a:noFill/>
          </a:ln>
        </p:spPr>
        <p:txBody>
          <a:bodyPr/>
          <a:lstStyle>
            <a:defPPr>
              <a:defRPr lang="en-US"/>
            </a:defPPr>
            <a:lvl1pPr marL="0" lvl="0" indent="0" algn="l" defTabSz="914400" rtl="0" eaLnBrk="1" fontAlgn="base" latinLnBrk="0" hangingPunct="1">
              <a:lnSpc>
                <a:spcPct val="100000"/>
              </a:lnSpc>
              <a:spcBef>
                <a:spcPct val="0"/>
              </a:spcBef>
              <a:spcAft>
                <a:spcPct val="0"/>
              </a:spcAft>
              <a:buNone/>
              <a:defRPr sz="1000" b="1"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lvl="0"/>
            <a:endParaRPr lang="zh-CN" altLang="en-US"/>
          </a:p>
        </p:txBody>
      </p:sp>
      <p:sp>
        <p:nvSpPr>
          <p:cNvPr id="1029" name="页脚占位符 1028"/>
          <p:cNvSpPr>
            <a:spLocks noGrp="1"/>
          </p:cNvSpPr>
          <p:nvPr>
            <p:ph type="ftr" sz="quarter" idx="3"/>
          </p:nvPr>
        </p:nvSpPr>
        <p:spPr>
          <a:xfrm>
            <a:off x="3124200" y="6626225"/>
            <a:ext cx="2895600" cy="231775"/>
          </a:xfrm>
          <a:prstGeom prst="rect">
            <a:avLst/>
          </a:prstGeom>
          <a:noFill/>
          <a:ln w="9525">
            <a:noFill/>
          </a:ln>
        </p:spPr>
        <p:txBody>
          <a:bodyPr/>
          <a:lstStyle>
            <a:defPPr>
              <a:defRPr lang="en-US"/>
            </a:defPPr>
            <a:lvl1pPr marL="0" lvl="0" indent="0" algn="ctr" defTabSz="914400" rtl="0" eaLnBrk="1" fontAlgn="base" latinLnBrk="0" hangingPunct="1">
              <a:lnSpc>
                <a:spcPct val="100000"/>
              </a:lnSpc>
              <a:spcBef>
                <a:spcPct val="0"/>
              </a:spcBef>
              <a:spcAft>
                <a:spcPct val="0"/>
              </a:spcAft>
              <a:buNone/>
              <a:defRPr sz="1000" b="1"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lvl="0"/>
            <a:endParaRPr lang="zh-CN" altLang="en-US"/>
          </a:p>
        </p:txBody>
      </p:sp>
      <p:sp>
        <p:nvSpPr>
          <p:cNvPr id="1030" name="灯片编号占位符 1029"/>
          <p:cNvSpPr>
            <a:spLocks noGrp="1"/>
          </p:cNvSpPr>
          <p:nvPr>
            <p:ph type="sldNum" sz="quarter" idx="4"/>
          </p:nvPr>
        </p:nvSpPr>
        <p:spPr>
          <a:xfrm>
            <a:off x="7010400" y="6626225"/>
            <a:ext cx="2133600" cy="231775"/>
          </a:xfrm>
          <a:prstGeom prst="rect">
            <a:avLst/>
          </a:prstGeom>
          <a:noFill/>
          <a:ln w="9525">
            <a:noFill/>
          </a:ln>
        </p:spPr>
        <p:txBody>
          <a:bodyPr/>
          <a:lstStyle>
            <a:defPPr>
              <a:defRPr lang="en-US"/>
            </a:defPPr>
            <a:lvl1pPr marL="0" lvl="0" indent="0" algn="r" defTabSz="914400" rtl="0" eaLnBrk="1" fontAlgn="base" latinLnBrk="0" hangingPunct="1">
              <a:lnSpc>
                <a:spcPct val="100000"/>
              </a:lnSpc>
              <a:spcBef>
                <a:spcPct val="0"/>
              </a:spcBef>
              <a:spcAft>
                <a:spcPct val="0"/>
              </a:spcAft>
              <a:buNone/>
              <a:defRPr sz="1000" b="1"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lvl="0"/>
            <a:fld id="{9A0DB2DC-4C9A-4742-B13C-FB6460FD3503}" type="slidenum">
              <a:rPr lang="zh-CN" altLang="en-US"/>
              <a:t/>
            </a:fld>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hf hdr="0" ftr="0" dt="0"/>
  <p:txStyles>
    <p:titleStyle>
      <a:lvl1pPr marL="0" lvl="0" indent="0" algn="ctr" defTabSz="914400" rtl="0" eaLnBrk="1" fontAlgn="base" latinLnBrk="0" hangingPunct="1">
        <a:lnSpc>
          <a:spcPct val="100000"/>
        </a:lnSpc>
        <a:spcBef>
          <a:spcPct val="0"/>
        </a:spcBef>
        <a:spcAft>
          <a:spcPct val="0"/>
        </a:spcAft>
        <a:buNone/>
        <a:defRPr sz="4400" b="1" i="0" u="none" kern="1200" baseline="0">
          <a:solidFill>
            <a:schemeClr val="bg1"/>
          </a:solidFill>
          <a:effectLst>
            <a:outerShdw blurRad="38100" dist="38100" dir="2700000">
              <a:srgbClr val="000000"/>
            </a:outerShdw>
          </a:effectLst>
          <a:latin typeface="+mj-lt"/>
          <a:ea typeface="+mj-ea"/>
          <a:cs typeface="+mj-cs"/>
        </a:defRPr>
      </a:lvl1pPr>
    </p:titleStyle>
    <p:bodyStyle>
      <a:lvl1pPr marL="342900" lvl="0" indent="-342900" algn="l" defTabSz="914400" rtl="0" eaLnBrk="1" fontAlgn="base" latinLnBrk="0" hangingPunct="1">
        <a:lnSpc>
          <a:spcPct val="100000"/>
        </a:lnSpc>
        <a:spcBef>
          <a:spcPct val="20000"/>
        </a:spcBef>
        <a:spcAft>
          <a:spcPct val="0"/>
        </a:spcAft>
        <a:buChar char="•"/>
        <a:defRPr sz="3200" b="1" i="0" u="none" kern="1200" baseline="0">
          <a:solidFill>
            <a:schemeClr val="tx1"/>
          </a:solidFill>
          <a:effectLst>
            <a:outerShdw blurRad="38100" dist="38100" dir="2700000">
              <a:srgbClr val="FFFFFF"/>
            </a:outerShdw>
          </a:effectLst>
          <a:latin typeface="+mn-lt"/>
          <a:ea typeface="+mn-ea"/>
          <a:cs typeface="+mn-cs"/>
        </a:defRPr>
      </a:lvl1pPr>
      <a:lvl2pPr marL="742950" lvl="1" indent="-285750" algn="l" defTabSz="914400" rtl="0" eaLnBrk="1" fontAlgn="base" latinLnBrk="0" hangingPunct="1">
        <a:lnSpc>
          <a:spcPct val="100000"/>
        </a:lnSpc>
        <a:spcBef>
          <a:spcPct val="20000"/>
        </a:spcBef>
        <a:spcAft>
          <a:spcPct val="0"/>
        </a:spcAft>
        <a:buChar char="–"/>
        <a:defRPr sz="2800" b="1" i="0" u="none" kern="1200" baseline="0">
          <a:solidFill>
            <a:schemeClr val="tx1"/>
          </a:solidFill>
          <a:effectLst>
            <a:outerShdw blurRad="38100" dist="38100" dir="2700000">
              <a:srgbClr val="FFFFFF"/>
            </a:outerShdw>
          </a:effectLst>
          <a:latin typeface="+mn-lt"/>
          <a:ea typeface="+mn-ea"/>
          <a:cs typeface="+mn-cs"/>
        </a:defRPr>
      </a:lvl2pPr>
      <a:lvl3pPr marL="1143000" lvl="2" indent="-228600" algn="l" defTabSz="914400" rtl="0" eaLnBrk="1" fontAlgn="base" latinLnBrk="0" hangingPunct="1">
        <a:lnSpc>
          <a:spcPct val="100000"/>
        </a:lnSpc>
        <a:spcBef>
          <a:spcPct val="20000"/>
        </a:spcBef>
        <a:spcAft>
          <a:spcPct val="0"/>
        </a:spcAft>
        <a:buChar char="•"/>
        <a:defRPr sz="2400" b="1" i="0" u="none" kern="1200" baseline="0">
          <a:solidFill>
            <a:schemeClr val="tx1"/>
          </a:solidFill>
          <a:effectLst>
            <a:outerShdw blurRad="38100" dist="38100" dir="2700000">
              <a:srgbClr val="FFFFFF"/>
            </a:outerShdw>
          </a:effectLst>
          <a:latin typeface="+mn-lt"/>
          <a:ea typeface="+mn-ea"/>
          <a:cs typeface="+mn-cs"/>
        </a:defRPr>
      </a:lvl3pPr>
      <a:lvl4pPr marL="1600200" lvl="3" indent="-228600" algn="l" defTabSz="914400" rtl="0" eaLnBrk="1" fontAlgn="base" latinLnBrk="0" hangingPunct="1">
        <a:lnSpc>
          <a:spcPct val="100000"/>
        </a:lnSpc>
        <a:spcBef>
          <a:spcPct val="20000"/>
        </a:spcBef>
        <a:spcAft>
          <a:spcPct val="0"/>
        </a:spcAft>
        <a:buChar char="–"/>
        <a:defRPr sz="2000" b="1" i="0" u="none" kern="1200" baseline="0">
          <a:solidFill>
            <a:schemeClr val="tx1"/>
          </a:solidFill>
          <a:effectLst>
            <a:outerShdw blurRad="38100" dist="38100" dir="2700000">
              <a:srgbClr val="FFFFFF"/>
            </a:outerShdw>
          </a:effectLst>
          <a:latin typeface="+mn-lt"/>
          <a:ea typeface="+mn-ea"/>
          <a:cs typeface="+mn-cs"/>
        </a:defRPr>
      </a:lvl4pPr>
      <a:lvl5pPr marL="2057400" lvl="4" indent="-228600" algn="l" defTabSz="914400" rtl="0" eaLnBrk="1" fontAlgn="base" latinLnBrk="0" hangingPunct="1">
        <a:lnSpc>
          <a:spcPct val="100000"/>
        </a:lnSpc>
        <a:spcBef>
          <a:spcPct val="20000"/>
        </a:spcBef>
        <a:spcAft>
          <a:spcPct val="0"/>
        </a:spcAft>
        <a:buChar char="»"/>
        <a:defRPr sz="1600" b="1" i="0" u="none" kern="1200" baseline="0">
          <a:solidFill>
            <a:schemeClr val="tx1"/>
          </a:solidFill>
          <a:effectLst>
            <a:outerShdw blurRad="38100" dist="38100" dir="2700000">
              <a:srgbClr val="FFFFFF"/>
            </a:outerShdw>
          </a:effectLst>
          <a:latin typeface="+mn-lt"/>
          <a:ea typeface="+mn-ea"/>
          <a:cs typeface="+mn-cs"/>
        </a:defRPr>
      </a:lvl5pPr>
      <a:lvl6pPr marL="2514600" lvl="5" indent="-228600" algn="l" defTabSz="914400" rtl="0" eaLnBrk="1" fontAlgn="base" latinLnBrk="0" hangingPunct="1">
        <a:lnSpc>
          <a:spcPct val="100000"/>
        </a:lnSpc>
        <a:spcBef>
          <a:spcPct val="20000"/>
        </a:spcBef>
        <a:spcAft>
          <a:spcPct val="0"/>
        </a:spcAft>
        <a:buChar char="»"/>
        <a:defRPr sz="1600" b="1" i="0" u="none" kern="1200" baseline="0">
          <a:solidFill>
            <a:schemeClr val="tx1"/>
          </a:solidFill>
          <a:effectLst>
            <a:outerShdw blurRad="38100" dist="38100" dir="2700000">
              <a:srgbClr val="FFFFFF"/>
            </a:outerShdw>
          </a:effectLst>
          <a:latin typeface="+mn-lt"/>
          <a:ea typeface="+mn-ea"/>
          <a:cs typeface="+mn-cs"/>
        </a:defRPr>
      </a:lvl6pPr>
      <a:lvl7pPr marL="2971800" lvl="6" indent="-228600" algn="l" defTabSz="914400" rtl="0" eaLnBrk="1" fontAlgn="base" latinLnBrk="0" hangingPunct="1">
        <a:lnSpc>
          <a:spcPct val="100000"/>
        </a:lnSpc>
        <a:spcBef>
          <a:spcPct val="20000"/>
        </a:spcBef>
        <a:spcAft>
          <a:spcPct val="0"/>
        </a:spcAft>
        <a:buChar char="»"/>
        <a:defRPr sz="1600" b="1" i="0" u="none" kern="1200" baseline="0">
          <a:solidFill>
            <a:schemeClr val="tx1"/>
          </a:solidFill>
          <a:effectLst>
            <a:outerShdw blurRad="38100" dist="38100" dir="2700000">
              <a:srgbClr val="FFFFFF"/>
            </a:outerShdw>
          </a:effectLst>
          <a:latin typeface="+mn-lt"/>
          <a:ea typeface="+mn-ea"/>
          <a:cs typeface="+mn-cs"/>
        </a:defRPr>
      </a:lvl7pPr>
      <a:lvl8pPr marL="3429000" lvl="7" indent="-228600" algn="l" defTabSz="914400" rtl="0" eaLnBrk="1" fontAlgn="base" latinLnBrk="0" hangingPunct="1">
        <a:lnSpc>
          <a:spcPct val="100000"/>
        </a:lnSpc>
        <a:spcBef>
          <a:spcPct val="20000"/>
        </a:spcBef>
        <a:spcAft>
          <a:spcPct val="0"/>
        </a:spcAft>
        <a:buChar char="»"/>
        <a:defRPr sz="1600" b="1" i="0" u="none" kern="1200" baseline="0">
          <a:solidFill>
            <a:schemeClr val="tx1"/>
          </a:solidFill>
          <a:effectLst>
            <a:outerShdw blurRad="38100" dist="38100" dir="2700000">
              <a:srgbClr val="FFFFFF"/>
            </a:outerShdw>
          </a:effectLst>
          <a:latin typeface="+mn-lt"/>
          <a:ea typeface="+mn-ea"/>
          <a:cs typeface="+mn-cs"/>
        </a:defRPr>
      </a:lvl8pPr>
      <a:lvl9pPr marL="3886200" lvl="8" indent="-228600" algn="l" defTabSz="914400" rtl="0" eaLnBrk="1" fontAlgn="base" latinLnBrk="0" hangingPunct="1">
        <a:lnSpc>
          <a:spcPct val="100000"/>
        </a:lnSpc>
        <a:spcBef>
          <a:spcPct val="20000"/>
        </a:spcBef>
        <a:spcAft>
          <a:spcPct val="0"/>
        </a:spcAft>
        <a:buChar char="»"/>
        <a:defRPr sz="1600" b="1" i="0" u="none" kern="1200" baseline="0">
          <a:solidFill>
            <a:schemeClr val="tx1"/>
          </a:solidFill>
          <a:effectLst>
            <a:outerShdw blurRad="38100" dist="38100" dir="2700000">
              <a:srgbClr val="FFFFFF"/>
            </a:outerShdw>
          </a:effectLst>
          <a:latin typeface="+mn-lt"/>
          <a:ea typeface="+mn-ea"/>
          <a:cs typeface="+mn-cs"/>
        </a:defRPr>
      </a:lvl9pPr>
    </p:bodyStyle>
    <p:otherStyle>
      <a:lvl1pPr marL="0" lvl="0" indent="0" algn="l" defTabSz="914400" rtl="0" eaLnBrk="1" fontAlgn="base" latinLnBrk="0" hangingPunct="1">
        <a:lnSpc>
          <a:spcPct val="100000"/>
        </a:lnSpc>
        <a:spcBef>
          <a:spcPct val="0"/>
        </a:spcBef>
        <a:spcAft>
          <a:spcPct val="0"/>
        </a:spcAft>
        <a:buNone/>
        <a:defRPr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3.gif" /><Relationship Id="rId3" Type="http://schemas.openxmlformats.org/officeDocument/2006/relationships/image" Target="../media/image4.gif" /><Relationship Id="rId4" Type="http://schemas.openxmlformats.org/officeDocument/2006/relationships/image" Target="../media/image5.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hyperlink" Target="A2009-1-18.doc" TargetMode="External" /><Relationship Id="rId3" Type="http://schemas.openxmlformats.org/officeDocument/2006/relationships/hyperlink" Target="&#35775;&#35848;&#23545;&#35937;&#22522;&#26412;&#20449;&#24687;.xls" TargetMode="Externa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slide" Target="slide6.xml" TargetMode="Interna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8.xml" /><Relationship Id="rId3" Type="http://schemas.openxmlformats.org/officeDocument/2006/relationships/image" Target="../media/image7.pn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wmf"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image" Target="../media/image9.png"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65242332230011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stretch>
            <a:fillRect/>
          </a:stretch>
        </a:blipFill>
        <a:effectLst/>
      </p:bgPr>
    </p:bg>
    <p:spTree>
      <p:nvGrpSpPr>
        <p:cNvPr id="1" name=""/>
        <p:cNvGrpSpPr/>
        <p:nvPr/>
      </p:nvGrpSpPr>
      <p:grpSpPr>
        <a:xfrm>
          <a:off x="0" y="0"/>
          <a:ext cx="0" cy="0"/>
        </a:xfrm>
      </p:grpSpPr>
      <p:sp>
        <p:nvSpPr>
          <p:cNvPr id="15364" name="标题 15363"/>
          <p:cNvSpPr>
            <a:spLocks noGrp="1"/>
          </p:cNvSpPr>
          <p:nvPr>
            <p:ph type="ctrTitle"/>
          </p:nvPr>
        </p:nvSpPr>
        <p:spPr>
          <a:xfrm>
            <a:off x="0" y="3505200"/>
            <a:ext cx="9144000" cy="708025"/>
          </a:xfrm>
        </p:spPr>
        <p:txBody>
          <a:bodyPr anchor="ctr" anchorCtr="0"/>
          <a:lstStyle/>
          <a:p>
            <a:pPr defTabSz="914400">
              <a:buSzTx/>
              <a:buFontTx/>
              <a:buNone/>
            </a:pPr>
            <a:r>
              <a:rPr lang="zh-CN" altLang="en-US" sz="4800" kern="1200" baseline="0">
                <a:latin typeface="Garamond" panose="02020404030301010803" pitchFamily="18" charset="0"/>
                <a:ea typeface="宋体" panose="02010600030101010101" pitchFamily="2" charset="-122"/>
              </a:rPr>
              <a:t>质性研究的资料分析</a:t>
            </a:r>
            <a:endParaRPr lang="zh-CN" altLang="en-US" sz="4800" kern="1200" baseline="0">
              <a:latin typeface="Garamond" panose="02020404030301010803" pitchFamily="18" charset="0"/>
              <a:ea typeface="宋体" panose="02010600030101010101" pitchFamily="2" charset="-122"/>
            </a:endParaRPr>
          </a:p>
        </p:txBody>
      </p:sp>
      <p:sp>
        <p:nvSpPr>
          <p:cNvPr id="15365" name="副标题 15364"/>
          <p:cNvSpPr>
            <a:spLocks noGrp="1"/>
          </p:cNvSpPr>
          <p:nvPr>
            <p:ph type="subTitle" idx="1"/>
          </p:nvPr>
        </p:nvSpPr>
        <p:spPr/>
        <p:txBody>
          <a:bodyPr anchor="t" anchorCtr="0"/>
          <a:lstStyle/>
          <a:p>
            <a:pPr defTabSz="914400">
              <a:lnSpc>
                <a:spcPct val="90000"/>
              </a:lnSpc>
              <a:buSzTx/>
            </a:pPr>
            <a:r>
              <a:rPr lang="zh-CN" altLang="en-US" sz="2800" b="1" kern="1200" baseline="0">
                <a:latin typeface="Arial" pitchFamily="34" charset="0"/>
                <a:ea typeface="宋体" panose="02010600030101010101" pitchFamily="2" charset="-122"/>
              </a:rPr>
              <a:t>复旦大学护理学院</a:t>
            </a:r>
            <a:endParaRPr lang="zh-CN" altLang="en-US" sz="2800" b="1" kern="1200" baseline="0">
              <a:latin typeface="Arial" pitchFamily="34" charset="0"/>
              <a:ea typeface="宋体" panose="02010600030101010101" pitchFamily="2" charset="-122"/>
            </a:endParaRPr>
          </a:p>
          <a:p>
            <a:pPr defTabSz="914400">
              <a:lnSpc>
                <a:spcPct val="90000"/>
              </a:lnSpc>
              <a:buSzTx/>
            </a:pPr>
            <a:r>
              <a:rPr lang="zh-CN" altLang="en-US" sz="2800" b="1" kern="1200" baseline="0">
                <a:latin typeface="Arial" pitchFamily="34" charset="0"/>
                <a:ea typeface="宋体" panose="02010600030101010101" pitchFamily="2" charset="-122"/>
              </a:rPr>
              <a:t>林岑</a:t>
            </a:r>
            <a:endParaRPr lang="zh-CN" altLang="en-US" sz="2800" b="1" kern="1200" baseline="0">
              <a:latin typeface="Arial" pitchFamily="34" charset="0"/>
              <a:ea typeface="宋体" panose="02010600030101010101" pitchFamily="2" charset="-122"/>
            </a:endParaRPr>
          </a:p>
        </p:txBody>
      </p:sp>
      <p:pic>
        <p:nvPicPr>
          <p:cNvPr id="15366" name="图片 15365" descr="librarian_pushing_book_cart_hg_clr"/>
          <p:cNvPicPr>
            <a:picLocks noChangeAspect="1"/>
          </p:cNvPicPr>
          <p:nvPr/>
        </p:nvPicPr>
        <p:blipFill>
          <a:blip r:embed="rId2"/>
          <a:stretch>
            <a:fillRect/>
          </a:stretch>
        </p:blipFill>
        <p:spPr>
          <a:xfrm>
            <a:off x="304800" y="914400"/>
            <a:ext cx="2187575" cy="2552700"/>
          </a:xfrm>
          <a:prstGeom prst="rect">
            <a:avLst/>
          </a:prstGeom>
          <a:noFill/>
          <a:ln w="9525">
            <a:noFill/>
          </a:ln>
        </p:spPr>
      </p:pic>
      <p:pic>
        <p:nvPicPr>
          <p:cNvPr id="15367" name="图片 15366" descr="pullcart_library_books_extract_hg_clr"/>
          <p:cNvPicPr>
            <a:picLocks noChangeAspect="1"/>
          </p:cNvPicPr>
          <p:nvPr/>
        </p:nvPicPr>
        <p:blipFill>
          <a:blip r:embed="rId3"/>
          <a:stretch>
            <a:fillRect/>
          </a:stretch>
        </p:blipFill>
        <p:spPr>
          <a:xfrm>
            <a:off x="6858000" y="1066800"/>
            <a:ext cx="2149475" cy="2343150"/>
          </a:xfrm>
          <a:prstGeom prst="rect">
            <a:avLst/>
          </a:prstGeom>
          <a:noFill/>
          <a:ln w="9525">
            <a:noFill/>
          </a:ln>
        </p:spPr>
      </p:pic>
      <p:sp>
        <p:nvSpPr>
          <p:cNvPr id="15368" name="TextBox 15367"/>
          <p:cNvSpPr txBox="1"/>
          <p:nvPr/>
        </p:nvSpPr>
        <p:spPr>
          <a:xfrm>
            <a:off x="914400" y="914400"/>
            <a:ext cx="1371600" cy="320040"/>
          </a:xfrm>
          <a:prstGeom prst="rect">
            <a:avLst/>
          </a:prstGeom>
          <a:noFill/>
        </p:spPr>
        <p:txBody>
          <a:bodyPr wrap="none">
            <a:spAutoFit/>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r>
              <a:rPr sz="100"/>
              <a:t>2023最新整理收集</a:t>
            </a:r>
          </a:p>
          <a:p>
            <a:pPr>
              <a:defRPr sz="100" b="1" i="1">
                <a:solidFill>
                  <a:srgbClr val="E1E100"/>
                </a:solidFill>
              </a:defRPr>
            </a:pPr>
            <a:r>
              <a:t>do</a:t>
            </a:r>
            <a:br/>
            <a:br/>
            <a:br/>
            <a:r>
              <a:t> something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灯片编号占位符 1"/>
          <p:cNvSpPr/>
          <p:nvPr>
            <p:ph type="sldNum" sz="quarter" idx="12"/>
          </p:nvPr>
        </p:nvSpPr>
        <p:spPr/>
        <p:txBody>
          <a:bodyPr/>
          <a:lstStyle/>
          <a:p>
            <a:pPr lvl="0"/>
            <a:fld id="{9A0DB2DC-4C9A-4742-B13C-FB6460FD3503}" type="slidenum">
              <a:rPr lang="zh-CN" altLang="en-US"/>
              <a:t>2</a:t>
            </a:fld>
            <a:endParaRPr lang="zh-CN" altLang="en-US"/>
          </a:p>
        </p:txBody>
      </p:sp>
      <p:sp>
        <p:nvSpPr>
          <p:cNvPr id="19458" name="标题 19457"/>
          <p:cNvSpPr>
            <a:spLocks noGrp="1"/>
          </p:cNvSpPr>
          <p:nvPr>
            <p:ph type="title"/>
          </p:nvPr>
        </p:nvSpPr>
        <p:spPr/>
        <p:txBody>
          <a:bodyPr anchor="ctr" anchorCtr="0"/>
          <a:lstStyle/>
          <a:p>
            <a:r>
              <a:rPr lang="zh-CN" altLang="en-US" sz="4000">
                <a:ea typeface="宋体" panose="02010600030101010101" pitchFamily="2" charset="-122"/>
              </a:rPr>
              <a:t>整理、分析的同步性和及时性</a:t>
            </a:r>
            <a:endParaRPr lang="zh-CN" altLang="en-US" sz="4000">
              <a:ea typeface="宋体" panose="02010600030101010101" pitchFamily="2" charset="-122"/>
            </a:endParaRPr>
          </a:p>
        </p:txBody>
      </p:sp>
      <p:sp>
        <p:nvSpPr>
          <p:cNvPr id="19460" name="椭圆 19459"/>
          <p:cNvSpPr/>
          <p:nvPr/>
        </p:nvSpPr>
        <p:spPr>
          <a:xfrm>
            <a:off x="3886200" y="1143000"/>
            <a:ext cx="1905000" cy="1066800"/>
          </a:xfrm>
          <a:prstGeom prst="ellipse">
            <a:avLst/>
          </a:prstGeom>
          <a:solidFill>
            <a:schemeClr val="accent1"/>
          </a:solidFill>
          <a:ln w="9525" cap="flat" cmpd="sng">
            <a:solidFill>
              <a:schemeClr val="tx1"/>
            </a:solidFill>
            <a:prstDash val="solid"/>
            <a:headEnd type="none" w="med" len="med"/>
            <a:tailEnd type="none" w="med" len="med"/>
          </a:ln>
        </p:spPr>
        <p:txBody>
          <a:bodyPr wrap="none" anchor="ctr" anchorCtr="0"/>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algn="ctr"/>
            <a:r>
              <a:rPr lang="zh-CN" altLang="en-US" sz="2400" b="1">
                <a:ea typeface="宋体" panose="02010600030101010101" pitchFamily="2" charset="-122"/>
              </a:rPr>
              <a:t>进入研究情景</a:t>
            </a:r>
            <a:r>
              <a:rPr lang="en-US" altLang="zh-CN" b="1">
                <a:solidFill>
                  <a:schemeClr val="accent1"/>
                </a:solidFill>
                <a:ea typeface="宋体" panose="02010600030101010101" pitchFamily="2" charset="-122"/>
              </a:rPr>
              <a:t>..</a:t>
            </a:r>
            <a:endParaRPr lang="zh-CN" altLang="en-US" b="1">
              <a:solidFill>
                <a:schemeClr val="accent1"/>
              </a:solidFill>
              <a:ea typeface="宋体" panose="02010600030101010101" pitchFamily="2" charset="-122"/>
            </a:endParaRPr>
          </a:p>
        </p:txBody>
      </p:sp>
      <p:sp>
        <p:nvSpPr>
          <p:cNvPr id="19461" name="椭圆 19460"/>
          <p:cNvSpPr/>
          <p:nvPr/>
        </p:nvSpPr>
        <p:spPr>
          <a:xfrm>
            <a:off x="1524000" y="2590800"/>
            <a:ext cx="2057400" cy="1066800"/>
          </a:xfrm>
          <a:prstGeom prst="ellipse">
            <a:avLst/>
          </a:prstGeom>
          <a:solidFill>
            <a:schemeClr val="accent1"/>
          </a:solidFill>
          <a:ln w="9525" cap="flat" cmpd="sng">
            <a:solidFill>
              <a:schemeClr val="tx1"/>
            </a:solidFill>
            <a:prstDash val="solid"/>
            <a:headEnd type="none" w="med" len="med"/>
            <a:tailEnd type="none" w="med" len="med"/>
          </a:ln>
        </p:spPr>
        <p:txBody>
          <a:bodyPr wrap="none" anchor="ctr" anchorCtr="0"/>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algn="ctr"/>
            <a:r>
              <a:rPr lang="zh-CN" altLang="en-US" sz="2400" b="1">
                <a:ea typeface="宋体" panose="02010600030101010101" pitchFamily="2" charset="-122"/>
              </a:rPr>
              <a:t>界定研究问题</a:t>
            </a:r>
            <a:r>
              <a:rPr lang="en-US" altLang="zh-CN" sz="2400" b="1">
                <a:solidFill>
                  <a:schemeClr val="accent1"/>
                </a:solidFill>
                <a:ea typeface="宋体" panose="02010600030101010101" pitchFamily="2" charset="-122"/>
              </a:rPr>
              <a:t>.</a:t>
            </a:r>
            <a:r>
              <a:rPr lang="en-US" altLang="zh-CN" b="1">
                <a:solidFill>
                  <a:schemeClr val="accent1"/>
                </a:solidFill>
                <a:ea typeface="宋体" panose="02010600030101010101" pitchFamily="2" charset="-122"/>
              </a:rPr>
              <a:t>.</a:t>
            </a:r>
            <a:endParaRPr lang="zh-CN" altLang="en-US" b="1">
              <a:solidFill>
                <a:schemeClr val="accent1"/>
              </a:solidFill>
              <a:ea typeface="宋体" panose="02010600030101010101" pitchFamily="2" charset="-122"/>
            </a:endParaRPr>
          </a:p>
        </p:txBody>
      </p:sp>
      <p:sp>
        <p:nvSpPr>
          <p:cNvPr id="19462" name="椭圆 19461"/>
          <p:cNvSpPr/>
          <p:nvPr/>
        </p:nvSpPr>
        <p:spPr>
          <a:xfrm>
            <a:off x="6400800" y="2590800"/>
            <a:ext cx="1905000" cy="1066800"/>
          </a:xfrm>
          <a:prstGeom prst="ellipse">
            <a:avLst/>
          </a:prstGeom>
          <a:solidFill>
            <a:schemeClr val="accent1"/>
          </a:solidFill>
          <a:ln w="9525" cap="flat" cmpd="sng">
            <a:solidFill>
              <a:schemeClr val="tx1"/>
            </a:solidFill>
            <a:prstDash val="solid"/>
            <a:headEnd type="none" w="med" len="med"/>
            <a:tailEnd type="none" w="med" len="med"/>
          </a:ln>
        </p:spPr>
        <p:txBody>
          <a:bodyPr wrap="none" anchor="ctr" anchorCtr="0"/>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algn="ctr"/>
            <a:r>
              <a:rPr lang="zh-CN" altLang="en-US" sz="2400" b="1">
                <a:ea typeface="宋体" panose="02010600030101010101" pitchFamily="2" charset="-122"/>
              </a:rPr>
              <a:t>资料收集</a:t>
            </a:r>
            <a:r>
              <a:rPr lang="en-US" altLang="zh-CN" b="1">
                <a:solidFill>
                  <a:schemeClr val="accent1"/>
                </a:solidFill>
                <a:ea typeface="宋体" panose="02010600030101010101" pitchFamily="2" charset="-122"/>
              </a:rPr>
              <a:t>.</a:t>
            </a:r>
            <a:endParaRPr lang="zh-CN" altLang="en-US" b="1">
              <a:solidFill>
                <a:schemeClr val="accent1"/>
              </a:solidFill>
              <a:ea typeface="宋体" panose="02010600030101010101" pitchFamily="2" charset="-122"/>
            </a:endParaRPr>
          </a:p>
        </p:txBody>
      </p:sp>
      <p:sp>
        <p:nvSpPr>
          <p:cNvPr id="19463" name="椭圆 19462"/>
          <p:cNvSpPr/>
          <p:nvPr/>
        </p:nvSpPr>
        <p:spPr>
          <a:xfrm>
            <a:off x="4038600" y="4343400"/>
            <a:ext cx="2057400" cy="1066800"/>
          </a:xfrm>
          <a:prstGeom prst="ellipse">
            <a:avLst/>
          </a:prstGeom>
          <a:solidFill>
            <a:schemeClr val="accent1"/>
          </a:solidFill>
          <a:ln w="9525" cap="flat" cmpd="sng">
            <a:solidFill>
              <a:schemeClr val="tx1"/>
            </a:solidFill>
            <a:prstDash val="solid"/>
            <a:headEnd type="none" w="med" len="med"/>
            <a:tailEnd type="none" w="med" len="med"/>
          </a:ln>
        </p:spPr>
        <p:txBody>
          <a:bodyPr wrap="none" anchor="ctr" anchorCtr="0"/>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algn="ctr"/>
            <a:r>
              <a:rPr lang="zh-CN" altLang="en-US" sz="2400" b="1">
                <a:ea typeface="宋体" panose="02010600030101010101" pitchFamily="2" charset="-122"/>
              </a:rPr>
              <a:t>资料分析</a:t>
            </a:r>
            <a:r>
              <a:rPr lang="en-US" altLang="zh-CN" sz="2400" b="1">
                <a:solidFill>
                  <a:schemeClr val="accent1"/>
                </a:solidFill>
                <a:ea typeface="宋体" panose="02010600030101010101" pitchFamily="2" charset="-122"/>
              </a:rPr>
              <a:t>.</a:t>
            </a:r>
            <a:endParaRPr lang="zh-CN" altLang="en-US" sz="2400" b="1">
              <a:solidFill>
                <a:schemeClr val="accent1"/>
              </a:solidFill>
              <a:ea typeface="宋体" panose="02010600030101010101" pitchFamily="2" charset="-122"/>
            </a:endParaRPr>
          </a:p>
        </p:txBody>
      </p:sp>
      <p:sp>
        <p:nvSpPr>
          <p:cNvPr id="19465" name="右弧形箭头 19464"/>
          <p:cNvSpPr/>
          <p:nvPr/>
        </p:nvSpPr>
        <p:spPr>
          <a:xfrm rot="14431447">
            <a:off x="2803525" y="1082675"/>
            <a:ext cx="523875" cy="1406525"/>
          </a:xfrm>
          <a:prstGeom prst="curvedLeftArrow">
            <a:avLst>
              <a:gd name="adj1" fmla="val 57563"/>
              <a:gd name="adj2" fmla="val 111260"/>
              <a:gd name="adj3" fmla="val 39370"/>
            </a:avLst>
          </a:prstGeom>
          <a:solidFill>
            <a:schemeClr val="accent1"/>
          </a:solidFill>
          <a:ln w="9525" cap="flat" cmpd="sng">
            <a:solidFill>
              <a:schemeClr val="tx1"/>
            </a:solidFill>
            <a:prstDash val="solid"/>
            <a:miter/>
            <a:headEnd type="none" w="med" len="med"/>
            <a:tailEnd type="none" w="med" len="med"/>
          </a:ln>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endParaRPr lang="zh-CN" altLang="en-US"/>
          </a:p>
        </p:txBody>
      </p:sp>
      <p:sp>
        <p:nvSpPr>
          <p:cNvPr id="19466" name="右弧形箭头 19465"/>
          <p:cNvSpPr/>
          <p:nvPr/>
        </p:nvSpPr>
        <p:spPr>
          <a:xfrm rot="-3112626">
            <a:off x="6308725" y="1235075"/>
            <a:ext cx="523875" cy="1406525"/>
          </a:xfrm>
          <a:prstGeom prst="curvedLeftArrow">
            <a:avLst>
              <a:gd name="adj1" fmla="val 57563"/>
              <a:gd name="adj2" fmla="val 111260"/>
              <a:gd name="adj3" fmla="val 39370"/>
            </a:avLst>
          </a:prstGeom>
          <a:solidFill>
            <a:schemeClr val="accent1"/>
          </a:solidFill>
          <a:ln w="9525" cap="flat" cmpd="sng">
            <a:solidFill>
              <a:schemeClr val="tx1"/>
            </a:solidFill>
            <a:prstDash val="solid"/>
            <a:miter/>
            <a:headEnd type="none" w="med" len="med"/>
            <a:tailEnd type="none" w="med" len="med"/>
          </a:ln>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endParaRPr lang="zh-CN" altLang="en-US"/>
          </a:p>
        </p:txBody>
      </p:sp>
      <p:sp>
        <p:nvSpPr>
          <p:cNvPr id="19467" name="右弧形箭头 19466"/>
          <p:cNvSpPr/>
          <p:nvPr/>
        </p:nvSpPr>
        <p:spPr>
          <a:xfrm rot="2879718">
            <a:off x="6384925" y="3673475"/>
            <a:ext cx="523875" cy="1406525"/>
          </a:xfrm>
          <a:prstGeom prst="curvedLeftArrow">
            <a:avLst>
              <a:gd name="adj1" fmla="val 57563"/>
              <a:gd name="adj2" fmla="val 111260"/>
              <a:gd name="adj3" fmla="val 39370"/>
            </a:avLst>
          </a:prstGeom>
          <a:solidFill>
            <a:schemeClr val="accent1"/>
          </a:solidFill>
          <a:ln w="9525" cap="flat" cmpd="sng">
            <a:solidFill>
              <a:schemeClr val="tx1"/>
            </a:solidFill>
            <a:prstDash val="solid"/>
            <a:miter/>
            <a:headEnd type="none" w="med" len="med"/>
            <a:tailEnd type="none" w="med" len="med"/>
          </a:ln>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endParaRPr lang="zh-CN" altLang="en-US"/>
          </a:p>
        </p:txBody>
      </p:sp>
      <p:sp>
        <p:nvSpPr>
          <p:cNvPr id="19468" name="右弧形箭头 19467"/>
          <p:cNvSpPr/>
          <p:nvPr/>
        </p:nvSpPr>
        <p:spPr>
          <a:xfrm rot="8343716">
            <a:off x="2819400" y="3657600"/>
            <a:ext cx="523875" cy="1406525"/>
          </a:xfrm>
          <a:prstGeom prst="curvedLeftArrow">
            <a:avLst>
              <a:gd name="adj1" fmla="val 57563"/>
              <a:gd name="adj2" fmla="val 111260"/>
              <a:gd name="adj3" fmla="val 39370"/>
            </a:avLst>
          </a:prstGeom>
          <a:solidFill>
            <a:schemeClr val="accent1"/>
          </a:solidFill>
          <a:ln w="9525" cap="flat" cmpd="sng">
            <a:solidFill>
              <a:schemeClr val="tx1"/>
            </a:solidFill>
            <a:prstDash val="solid"/>
            <a:miter/>
            <a:headEnd type="none" w="med" len="med"/>
            <a:tailEnd type="none" w="med" len="med"/>
          </a:ln>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endParaRPr lang="zh-CN" altLang="en-US"/>
          </a:p>
        </p:txBody>
      </p:sp>
      <p:grpSp>
        <p:nvGrpSpPr>
          <p:cNvPr id="19470" name="组合 19469"/>
          <p:cNvGrpSpPr/>
          <p:nvPr/>
        </p:nvGrpSpPr>
        <p:grpSpPr>
          <a:xfrm>
            <a:off x="1219200" y="4953000"/>
            <a:ext cx="2514600" cy="1371600"/>
            <a:chOff x="768" y="3120"/>
            <a:chExt cx="1488" cy="864"/>
          </a:xfrm>
        </p:grpSpPr>
        <p:sp>
          <p:nvSpPr>
            <p:cNvPr id="19464" name="椭圆 19463"/>
            <p:cNvSpPr/>
            <p:nvPr/>
          </p:nvSpPr>
          <p:spPr>
            <a:xfrm>
              <a:off x="768" y="3312"/>
              <a:ext cx="1152" cy="672"/>
            </a:xfrm>
            <a:prstGeom prst="ellipse">
              <a:avLst/>
            </a:prstGeom>
            <a:solidFill>
              <a:schemeClr val="accent1"/>
            </a:solidFill>
            <a:ln w="9525" cap="flat" cmpd="sng">
              <a:solidFill>
                <a:schemeClr val="tx1"/>
              </a:solidFill>
              <a:prstDash val="solid"/>
              <a:headEnd type="none" w="med" len="med"/>
              <a:tailEnd type="none" w="med" len="med"/>
            </a:ln>
          </p:spPr>
          <p:txBody>
            <a:bodyPr wrap="none" anchor="ctr" anchorCtr="0"/>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algn="ctr"/>
              <a:r>
                <a:rPr lang="zh-CN" altLang="en-US" sz="2400" b="1">
                  <a:ea typeface="宋体" panose="02010600030101010101" pitchFamily="2" charset="-122"/>
                </a:rPr>
                <a:t>撰写研究报告</a:t>
              </a:r>
              <a:r>
                <a:rPr lang="en-US" altLang="zh-CN" b="1">
                  <a:solidFill>
                    <a:schemeClr val="accent1"/>
                  </a:solidFill>
                  <a:ea typeface="宋体" panose="02010600030101010101" pitchFamily="2" charset="-122"/>
                </a:rPr>
                <a:t>.</a:t>
              </a:r>
              <a:endParaRPr lang="zh-CN" altLang="en-US" b="1">
                <a:solidFill>
                  <a:schemeClr val="accent1"/>
                </a:solidFill>
                <a:ea typeface="宋体" panose="02010600030101010101" pitchFamily="2" charset="-122"/>
              </a:endParaRPr>
            </a:p>
          </p:txBody>
        </p:sp>
        <p:sp>
          <p:nvSpPr>
            <p:cNvPr id="19469" name="右弧形箭头 19468"/>
            <p:cNvSpPr/>
            <p:nvPr/>
          </p:nvSpPr>
          <p:spPr>
            <a:xfrm rot="2796557">
              <a:off x="1824" y="2880"/>
              <a:ext cx="192" cy="672"/>
            </a:xfrm>
            <a:prstGeom prst="curvedLeftArrow">
              <a:avLst>
                <a:gd name="adj1" fmla="val 70000"/>
                <a:gd name="adj2" fmla="val 140000"/>
                <a:gd name="adj3" fmla="val 33333"/>
              </a:avLst>
            </a:prstGeom>
            <a:solidFill>
              <a:schemeClr val="accent1"/>
            </a:solidFill>
            <a:ln w="9525" cap="flat" cmpd="sng">
              <a:solidFill>
                <a:schemeClr val="tx1"/>
              </a:solidFill>
              <a:prstDash val="solid"/>
              <a:miter/>
              <a:headEnd type="none" w="med" len="med"/>
              <a:tailEnd type="none" w="med" len="med"/>
            </a:ln>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endParaRPr lang="zh-CN" altLang="en-US"/>
            </a:p>
          </p:txBody>
        </p:sp>
      </p:grpSp>
      <p:sp>
        <p:nvSpPr>
          <p:cNvPr id="19471" name="上箭头 19470"/>
          <p:cNvSpPr/>
          <p:nvPr/>
        </p:nvSpPr>
        <p:spPr>
          <a:xfrm>
            <a:off x="4648200" y="2286000"/>
            <a:ext cx="228600" cy="1905000"/>
          </a:xfrm>
          <a:prstGeom prst="upArrow">
            <a:avLst>
              <a:gd name="adj1" fmla="val 50000"/>
              <a:gd name="adj2" fmla="val 208333"/>
            </a:avLst>
          </a:prstGeom>
          <a:solidFill>
            <a:schemeClr val="accent1"/>
          </a:solidFill>
          <a:ln w="9525" cap="flat" cmpd="sng">
            <a:solidFill>
              <a:schemeClr val="tx1"/>
            </a:solidFill>
            <a:prstDash val="solid"/>
            <a:miter/>
            <a:headEnd type="none" w="med" len="med"/>
            <a:tailEnd type="none" w="med" len="med"/>
          </a:ln>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endParaRPr lang="zh-CN" altLang="en-US"/>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nodeType="clickEffect">
                                  <p:stCondLst>
                                    <p:cond delay="0"/>
                                  </p:stCondLst>
                                  <p:childTnLst>
                                    <p:set>
                                      <p:cBhvr>
                                        <p:cTn id="6" dur="1" fill="hold">
                                          <p:stCondLst>
                                            <p:cond delay="0"/>
                                          </p:stCondLst>
                                        </p:cTn>
                                        <p:tgtEl>
                                          <p:spTgt spid="1947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灯片编号占位符 1"/>
          <p:cNvSpPr/>
          <p:nvPr>
            <p:ph type="sldNum" sz="quarter" idx="12"/>
          </p:nvPr>
        </p:nvSpPr>
        <p:spPr/>
        <p:txBody>
          <a:bodyPr/>
          <a:lstStyle/>
          <a:p>
            <a:pPr lvl="0"/>
            <a:fld id="{9A0DB2DC-4C9A-4742-B13C-FB6460FD3503}" type="slidenum">
              <a:rPr lang="zh-CN" altLang="en-US"/>
              <a:t>3</a:t>
            </a:fld>
            <a:endParaRPr lang="zh-CN" altLang="en-US"/>
          </a:p>
        </p:txBody>
      </p:sp>
      <p:sp>
        <p:nvSpPr>
          <p:cNvPr id="20482" name="标题 20481"/>
          <p:cNvSpPr>
            <a:spLocks noGrp="1"/>
          </p:cNvSpPr>
          <p:nvPr>
            <p:ph type="title"/>
          </p:nvPr>
        </p:nvSpPr>
        <p:spPr/>
        <p:txBody>
          <a:bodyPr anchor="ctr" anchorCtr="0"/>
          <a:lstStyle/>
          <a:p>
            <a:r>
              <a:rPr lang="zh-CN" altLang="en-US" sz="4000">
                <a:ea typeface="宋体" panose="02010600030101010101" pitchFamily="2" charset="-122"/>
              </a:rPr>
              <a:t>整理、分析的同步性和及时性（续）</a:t>
            </a:r>
            <a:endParaRPr lang="zh-CN" altLang="en-US" sz="4000">
              <a:ea typeface="宋体" panose="02010600030101010101" pitchFamily="2" charset="-122"/>
            </a:endParaRPr>
          </a:p>
        </p:txBody>
      </p:sp>
      <p:sp>
        <p:nvSpPr>
          <p:cNvPr id="20483" name="文本占位符 20482"/>
          <p:cNvSpPr>
            <a:spLocks noGrp="1"/>
          </p:cNvSpPr>
          <p:nvPr>
            <p:ph type="body" idx="4294967295"/>
          </p:nvPr>
        </p:nvSpPr>
        <p:spPr>
          <a:xfrm>
            <a:off x="1066800" y="1295400"/>
            <a:ext cx="7315200" cy="2819400"/>
          </a:xfrm>
        </p:spPr>
        <p:txBody>
          <a:bodyPr/>
          <a:lstStyle/>
          <a:p>
            <a:pPr>
              <a:lnSpc>
                <a:spcPct val="110000"/>
              </a:lnSpc>
            </a:pPr>
            <a:r>
              <a:rPr lang="zh-CN" altLang="en-US" sz="2400">
                <a:ea typeface="宋体" panose="02010600030101010101" pitchFamily="2" charset="-122"/>
              </a:rPr>
              <a:t>缩小研究范围，明确研究问题</a:t>
            </a:r>
            <a:endParaRPr lang="zh-CN" altLang="en-US" sz="2400">
              <a:ea typeface="宋体" panose="02010600030101010101" pitchFamily="2" charset="-122"/>
            </a:endParaRPr>
          </a:p>
          <a:p>
            <a:pPr>
              <a:lnSpc>
                <a:spcPct val="110000"/>
              </a:lnSpc>
            </a:pPr>
            <a:r>
              <a:rPr lang="zh-CN" altLang="en-US" sz="2400">
                <a:ea typeface="宋体" panose="02010600030101010101" pitchFamily="2" charset="-122"/>
              </a:rPr>
              <a:t>获得初步或者系统的把握，为下一步的资料收集提供方向和聚焦的依据</a:t>
            </a:r>
            <a:endParaRPr lang="zh-CN" altLang="en-US" sz="2400">
              <a:ea typeface="宋体" panose="02010600030101010101" pitchFamily="2" charset="-122"/>
            </a:endParaRPr>
          </a:p>
          <a:p>
            <a:pPr>
              <a:lnSpc>
                <a:spcPct val="110000"/>
              </a:lnSpc>
            </a:pPr>
            <a:r>
              <a:rPr lang="zh-CN" altLang="en-US" sz="2400">
                <a:ea typeface="宋体" panose="02010600030101010101" pitchFamily="2" charset="-122"/>
              </a:rPr>
              <a:t>防止遗忘</a:t>
            </a:r>
            <a:endParaRPr lang="zh-CN" altLang="en-US" sz="2400">
              <a:ea typeface="宋体" panose="02010600030101010101" pitchFamily="2" charset="-122"/>
            </a:endParaRPr>
          </a:p>
          <a:p>
            <a:pPr>
              <a:lnSpc>
                <a:spcPct val="110000"/>
              </a:lnSpc>
            </a:pPr>
            <a:r>
              <a:rPr lang="zh-CN" altLang="en-US" sz="2400">
                <a:ea typeface="宋体" panose="02010600030101010101" pitchFamily="2" charset="-122"/>
              </a:rPr>
              <a:t>记下自己最真切的感受</a:t>
            </a:r>
            <a:endParaRPr lang="zh-CN" altLang="en-US" sz="2400">
              <a:ea typeface="宋体" panose="02010600030101010101" pitchFamily="2" charset="-122"/>
            </a:endParaRPr>
          </a:p>
          <a:p>
            <a:pPr>
              <a:lnSpc>
                <a:spcPct val="110000"/>
              </a:lnSpc>
            </a:pPr>
            <a:r>
              <a:rPr lang="zh-CN" altLang="en-US" sz="2400">
                <a:ea typeface="宋体" panose="02010600030101010101" pitchFamily="2" charset="-122"/>
              </a:rPr>
              <a:t>从原始资料向理论建构的方向过渡</a:t>
            </a:r>
            <a:endParaRPr lang="zh-CN" altLang="en-US" sz="2400">
              <a:ea typeface="宋体" panose="02010600030101010101" pitchFamily="2" charset="-122"/>
            </a:endParaRPr>
          </a:p>
        </p:txBody>
      </p:sp>
      <p:sp>
        <p:nvSpPr>
          <p:cNvPr id="20484" name="爆炸形 1 20483"/>
          <p:cNvSpPr/>
          <p:nvPr/>
        </p:nvSpPr>
        <p:spPr>
          <a:xfrm>
            <a:off x="1828800" y="4191000"/>
            <a:ext cx="6324600" cy="1752600"/>
          </a:xfrm>
          <a:prstGeom prst="irregularSeal1">
            <a:avLst/>
          </a:prstGeom>
          <a:gradFill rotWithShape="1">
            <a:gsLst>
              <a:gs pos="0">
                <a:schemeClr val="bg1"/>
              </a:gs>
              <a:gs pos="100000">
                <a:srgbClr val="FE422E"/>
              </a:gs>
            </a:gsLst>
            <a:path path="shape">
              <a:fillToRect l="50000" t="50000" r="50000" b="50000"/>
            </a:path>
          </a:gradFill>
          <a:ln w="9525" cap="flat" cmpd="sng">
            <a:solidFill>
              <a:schemeClr val="tx1"/>
            </a:solidFill>
            <a:prstDash val="solid"/>
            <a:miter/>
            <a:headEnd type="none" w="med" len="med"/>
            <a:tailEnd type="none" w="med" len="med"/>
          </a:ln>
        </p:spPr>
        <p:txBody>
          <a:bodyPr wrap="none" anchor="ctr" anchorCtr="0"/>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algn="ctr"/>
            <a:r>
              <a:rPr lang="zh-CN" altLang="en-US" sz="2400" b="1">
                <a:effectLst>
                  <a:outerShdw blurRad="38100" dist="38100" dir="2700000">
                    <a:srgbClr val="FFFFFF"/>
                  </a:outerShdw>
                </a:effectLst>
                <a:latin typeface="楷体_GB2312" pitchFamily="49" charset="-122"/>
                <a:ea typeface="楷体_GB2312" pitchFamily="49" charset="-122"/>
              </a:rPr>
              <a:t>勿沉迷于对资料的收集之中！</a:t>
            </a:r>
            <a:r>
              <a:rPr lang="en-US" altLang="zh-CN" sz="2400" b="1">
                <a:solidFill>
                  <a:srgbClr val="FF5050"/>
                </a:solidFill>
                <a:effectLst>
                  <a:outerShdw blurRad="38100" dist="38100" dir="2700000">
                    <a:srgbClr val="000000"/>
                  </a:outerShdw>
                </a:effectLst>
                <a:latin typeface="楷体_GB2312" pitchFamily="49" charset="-122"/>
                <a:ea typeface="楷体_GB2312" pitchFamily="49" charset="-122"/>
              </a:rPr>
              <a:t>.</a:t>
            </a:r>
            <a:endParaRPr lang="zh-CN" altLang="en-US" sz="2400" b="1">
              <a:solidFill>
                <a:srgbClr val="FF5050"/>
              </a:solidFill>
              <a:effectLst>
                <a:outerShdw blurRad="38100" dist="38100" dir="2700000">
                  <a:srgbClr val="000000"/>
                </a:outerShdw>
              </a:effectLst>
              <a:latin typeface="楷体_GB2312" pitchFamily="49" charset="-122"/>
              <a:ea typeface="楷体_GB2312" pitchFamily="49"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8" presetClass="entr" presetSubtype="32" dur="1000" fill="hold" grpId="0" nodeType="clickEffect">
                                  <p:stCondLst>
                                    <p:cond delay="0"/>
                                  </p:stCondLst>
                                  <p:childTnLst>
                                    <p:set>
                                      <p:cBhvr>
                                        <p:cTn id="6" dur="1" fill="hold">
                                          <p:stCondLst>
                                            <p:cond delay="0"/>
                                          </p:stCondLst>
                                        </p:cTn>
                                        <p:tgtEl>
                                          <p:spTgt spid="20484"/>
                                        </p:tgtEl>
                                        <p:attrNameLst>
                                          <p:attrName>style.visibility</p:attrName>
                                        </p:attrNameLst>
                                      </p:cBhvr>
                                      <p:to>
                                        <p:strVal val="visible"/>
                                      </p:to>
                                    </p:set>
                                    <p:animEffect transition="in" filter="diamond(out)">
                                      <p:cBhvr>
                                        <p:cTn id="7" dur="1000"/>
                                        <p:tgtEl>
                                          <p:spTgt spid="2048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4" grpId="0"/>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灯片编号占位符 1"/>
          <p:cNvSpPr/>
          <p:nvPr>
            <p:ph type="sldNum" sz="quarter" idx="12"/>
          </p:nvPr>
        </p:nvSpPr>
        <p:spPr/>
        <p:txBody>
          <a:bodyPr/>
          <a:lstStyle/>
          <a:p>
            <a:pPr lvl="0"/>
            <a:fld id="{9A0DB2DC-4C9A-4742-B13C-FB6460FD3503}" type="slidenum">
              <a:rPr lang="zh-CN" altLang="en-US"/>
              <a:t>4</a:t>
            </a:fld>
            <a:endParaRPr lang="zh-CN" altLang="en-US"/>
          </a:p>
        </p:txBody>
      </p:sp>
      <p:sp>
        <p:nvSpPr>
          <p:cNvPr id="21506" name="标题 21505"/>
          <p:cNvSpPr>
            <a:spLocks noGrp="1"/>
          </p:cNvSpPr>
          <p:nvPr>
            <p:ph type="title"/>
          </p:nvPr>
        </p:nvSpPr>
        <p:spPr/>
        <p:txBody>
          <a:bodyPr anchor="ctr" anchorCtr="0"/>
          <a:lstStyle/>
          <a:p>
            <a:r>
              <a:rPr lang="zh-CN" altLang="en-US" sz="4000">
                <a:ea typeface="宋体" panose="02010600030101010101" pitchFamily="2" charset="-122"/>
              </a:rPr>
              <a:t>分析前的整理</a:t>
            </a:r>
            <a:endParaRPr lang="zh-CN" altLang="en-US" sz="4000">
              <a:ea typeface="宋体" panose="02010600030101010101" pitchFamily="2" charset="-122"/>
            </a:endParaRPr>
          </a:p>
        </p:txBody>
      </p:sp>
      <p:sp>
        <p:nvSpPr>
          <p:cNvPr id="21507" name="文本占位符 21506"/>
          <p:cNvSpPr>
            <a:spLocks noGrp="1"/>
          </p:cNvSpPr>
          <p:nvPr>
            <p:ph type="body" idx="4294967295"/>
          </p:nvPr>
        </p:nvSpPr>
        <p:spPr>
          <a:xfrm>
            <a:off x="1143000" y="1295400"/>
            <a:ext cx="7315200" cy="5562600"/>
          </a:xfrm>
        </p:spPr>
        <p:txBody>
          <a:bodyPr/>
          <a:lstStyle/>
          <a:p>
            <a:r>
              <a:rPr lang="zh-CN" altLang="en-US">
                <a:ea typeface="宋体" panose="02010600030101010101" pitchFamily="2" charset="-122"/>
                <a:hlinkClick r:id="rId2" action="ppaction://hlinkfile"/>
              </a:rPr>
              <a:t>转录</a:t>
            </a:r>
            <a:endParaRPr lang="zh-CN" altLang="en-US">
              <a:ea typeface="宋体" panose="02010600030101010101" pitchFamily="2" charset="-122"/>
            </a:endParaRPr>
          </a:p>
          <a:p>
            <a:r>
              <a:rPr lang="zh-CN" altLang="en-US">
                <a:ea typeface="宋体" panose="02010600030101010101" pitchFamily="2" charset="-122"/>
                <a:hlinkClick r:id="rId3" action="ppaction://hlinkfile"/>
              </a:rPr>
              <a:t>建立档案表   </a:t>
            </a:r>
            <a:endParaRPr lang="zh-CN" altLang="en-US">
              <a:ea typeface="宋体" panose="02010600030101010101" pitchFamily="2" charset="-122"/>
            </a:endParaRPr>
          </a:p>
          <a:p>
            <a:r>
              <a:rPr lang="zh-CN" altLang="en-US">
                <a:ea typeface="宋体" panose="02010600030101010101" pitchFamily="2" charset="-122"/>
              </a:rPr>
              <a:t>妥善保存原稿</a:t>
            </a:r>
            <a:endParaRPr lang="zh-CN" altLang="en-US">
              <a:ea typeface="宋体" panose="02010600030101010101" pitchFamily="2" charset="-122"/>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灯片编号占位符 1"/>
          <p:cNvSpPr/>
          <p:nvPr>
            <p:ph type="sldNum" sz="quarter" idx="12"/>
          </p:nvPr>
        </p:nvSpPr>
        <p:spPr/>
        <p:txBody>
          <a:bodyPr/>
          <a:lstStyle/>
          <a:p>
            <a:pPr lvl="0"/>
            <a:fld id="{9A0DB2DC-4C9A-4742-B13C-FB6460FD3503}" type="slidenum">
              <a:rPr lang="zh-CN" altLang="en-US"/>
              <a:t>5</a:t>
            </a:fld>
            <a:endParaRPr lang="zh-CN" altLang="en-US"/>
          </a:p>
        </p:txBody>
      </p:sp>
      <p:sp>
        <p:nvSpPr>
          <p:cNvPr id="61443" name="文本占位符 61442"/>
          <p:cNvSpPr>
            <a:spLocks noGrp="1"/>
          </p:cNvSpPr>
          <p:nvPr>
            <p:ph type="body" idx="4294967295"/>
          </p:nvPr>
        </p:nvSpPr>
        <p:spPr>
          <a:xfrm>
            <a:off x="1143000" y="1295400"/>
            <a:ext cx="7315200" cy="5562600"/>
          </a:xfrm>
        </p:spPr>
        <p:txBody>
          <a:bodyPr/>
          <a:lstStyle/>
          <a:p>
            <a:pPr marL="609600" indent="-609600"/>
            <a:r>
              <a:rPr lang="zh-CN" altLang="en-US">
                <a:ea typeface="宋体" panose="02010600030101010101" pitchFamily="2" charset="-122"/>
              </a:rPr>
              <a:t>现象学资料七步分析法</a:t>
            </a:r>
            <a:r>
              <a:rPr lang="zh-CN" altLang="en-US" sz="2400">
                <a:ea typeface="宋体" panose="02010600030101010101" pitchFamily="2" charset="-122"/>
              </a:rPr>
              <a:t>（</a:t>
            </a:r>
            <a:r>
              <a:rPr lang="en-US" altLang="zh-CN" sz="2400" err="1">
                <a:ea typeface="宋体" panose="02010600030101010101" pitchFamily="2" charset="-122"/>
              </a:rPr>
              <a:t>Claizzi</a:t>
            </a:r>
            <a:r>
              <a:rPr lang="zh-CN" altLang="en-US" sz="2400">
                <a:ea typeface="宋体" panose="02010600030101010101" pitchFamily="2" charset="-122"/>
              </a:rPr>
              <a:t>，</a:t>
            </a:r>
            <a:r>
              <a:rPr lang="en-US" altLang="zh-CN" sz="2400">
                <a:ea typeface="宋体" panose="02010600030101010101" pitchFamily="2" charset="-122"/>
              </a:rPr>
              <a:t>1878 </a:t>
            </a:r>
            <a:r>
              <a:rPr lang="zh-CN" altLang="en-US" sz="2400">
                <a:ea typeface="宋体" panose="02010600030101010101" pitchFamily="2" charset="-122"/>
              </a:rPr>
              <a:t>）</a:t>
            </a:r>
            <a:endParaRPr lang="zh-CN" altLang="en-US" sz="2400">
              <a:ea typeface="宋体" panose="02010600030101010101" pitchFamily="2" charset="-122"/>
            </a:endParaRPr>
          </a:p>
          <a:p>
            <a:pPr marL="990600" lvl="1" indent="-533400">
              <a:lnSpc>
                <a:spcPct val="130000"/>
              </a:lnSpc>
              <a:buFontTx/>
              <a:buAutoNum type="arabicPeriod"/>
            </a:pPr>
            <a:r>
              <a:rPr lang="zh-CN" altLang="en-US" sz="2400">
                <a:ea typeface="宋体" panose="02010600030101010101" pitchFamily="2" charset="-122"/>
              </a:rPr>
              <a:t>仔细阅读原始资料</a:t>
            </a:r>
            <a:endParaRPr lang="zh-CN" altLang="en-US" sz="2400">
              <a:ea typeface="宋体" panose="02010600030101010101" pitchFamily="2" charset="-122"/>
            </a:endParaRPr>
          </a:p>
          <a:p>
            <a:pPr marL="990600" lvl="1" indent="-533400">
              <a:lnSpc>
                <a:spcPct val="130000"/>
              </a:lnSpc>
              <a:buFontTx/>
              <a:buAutoNum type="arabicPeriod"/>
            </a:pPr>
            <a:r>
              <a:rPr lang="zh-CN" altLang="en-US" sz="2400">
                <a:ea typeface="宋体" panose="02010600030101010101" pitchFamily="2" charset="-122"/>
              </a:rPr>
              <a:t>提炼与研究现象相关的词组或语句</a:t>
            </a:r>
            <a:endParaRPr lang="zh-CN" altLang="en-US" sz="2400">
              <a:ea typeface="宋体" panose="02010600030101010101" pitchFamily="2" charset="-122"/>
            </a:endParaRPr>
          </a:p>
          <a:p>
            <a:pPr marL="990600" lvl="1" indent="-533400">
              <a:lnSpc>
                <a:spcPct val="130000"/>
              </a:lnSpc>
              <a:buFontTx/>
              <a:buAutoNum type="arabicPeriod"/>
            </a:pPr>
            <a:r>
              <a:rPr lang="zh-CN" altLang="en-US" sz="2400">
                <a:ea typeface="宋体" panose="02010600030101010101" pitchFamily="2" charset="-122"/>
              </a:rPr>
              <a:t>为这些重要陈述赋予意义（编码）</a:t>
            </a:r>
            <a:endParaRPr lang="zh-CN" altLang="en-US" sz="2400">
              <a:ea typeface="宋体" panose="02010600030101010101" pitchFamily="2" charset="-122"/>
            </a:endParaRPr>
          </a:p>
          <a:p>
            <a:pPr marL="990600" lvl="1" indent="-533400">
              <a:lnSpc>
                <a:spcPct val="130000"/>
              </a:lnSpc>
              <a:buFontTx/>
              <a:buAutoNum type="arabicPeriod"/>
            </a:pPr>
            <a:r>
              <a:rPr lang="zh-CN" altLang="en-US" sz="2400">
                <a:ea typeface="宋体" panose="02010600030101010101" pitchFamily="2" charset="-122"/>
              </a:rPr>
              <a:t>重复上述步骤，并将编码归类</a:t>
            </a:r>
            <a:endParaRPr lang="zh-CN" altLang="en-US" sz="2400">
              <a:ea typeface="宋体" panose="02010600030101010101" pitchFamily="2" charset="-122"/>
            </a:endParaRPr>
          </a:p>
          <a:p>
            <a:pPr marL="990600" lvl="1" indent="-533400">
              <a:lnSpc>
                <a:spcPct val="130000"/>
              </a:lnSpc>
              <a:buFontTx/>
              <a:buAutoNum type="arabicPeriod"/>
            </a:pPr>
            <a:r>
              <a:rPr lang="zh-CN" altLang="en-US" sz="2400">
                <a:ea typeface="宋体" panose="02010600030101010101" pitchFamily="2" charset="-122"/>
              </a:rPr>
              <a:t>整合所得结果，对研究现象进行详细的描述</a:t>
            </a:r>
            <a:endParaRPr lang="zh-CN" altLang="en-US" sz="2400">
              <a:ea typeface="宋体" panose="02010600030101010101" pitchFamily="2" charset="-122"/>
            </a:endParaRPr>
          </a:p>
          <a:p>
            <a:pPr marL="990600" lvl="1" indent="-533400">
              <a:lnSpc>
                <a:spcPct val="130000"/>
              </a:lnSpc>
              <a:buFontTx/>
              <a:buAutoNum type="arabicPeriod"/>
            </a:pPr>
            <a:r>
              <a:rPr lang="zh-CN" altLang="en-US" sz="2400">
                <a:ea typeface="宋体" panose="02010600030101010101" pitchFamily="2" charset="-122"/>
              </a:rPr>
              <a:t>缩减详细的描述形成结构框架</a:t>
            </a:r>
            <a:endParaRPr lang="zh-CN" altLang="en-US" sz="2400">
              <a:ea typeface="宋体" panose="02010600030101010101" pitchFamily="2" charset="-122"/>
            </a:endParaRPr>
          </a:p>
          <a:p>
            <a:pPr marL="990600" lvl="1" indent="-533400">
              <a:lnSpc>
                <a:spcPct val="130000"/>
              </a:lnSpc>
              <a:buFontTx/>
              <a:buAutoNum type="arabicPeriod"/>
            </a:pPr>
            <a:r>
              <a:rPr lang="zh-CN" altLang="en-US" sz="2400">
                <a:ea typeface="宋体" panose="02010600030101010101" pitchFamily="2" charset="-122"/>
              </a:rPr>
              <a:t>返回研究对象求证</a:t>
            </a:r>
            <a:endParaRPr lang="zh-CN" altLang="en-US" sz="2400">
              <a:ea typeface="宋体" panose="02010600030101010101" pitchFamily="2" charset="-122"/>
            </a:endParaRPr>
          </a:p>
        </p:txBody>
      </p:sp>
      <p:sp>
        <p:nvSpPr>
          <p:cNvPr id="61442" name="标题 61441"/>
          <p:cNvSpPr>
            <a:spLocks noGrp="1"/>
          </p:cNvSpPr>
          <p:nvPr>
            <p:ph type="title"/>
          </p:nvPr>
        </p:nvSpPr>
        <p:spPr/>
        <p:txBody>
          <a:bodyPr anchor="ctr" anchorCtr="0"/>
          <a:lstStyle/>
          <a:p>
            <a:r>
              <a:rPr lang="zh-CN" altLang="en-US" sz="4000">
                <a:ea typeface="宋体" panose="02010600030101010101" pitchFamily="2" charset="-122"/>
              </a:rPr>
              <a:t>现象学资料分析步骤</a:t>
            </a:r>
            <a:endParaRPr lang="zh-CN" altLang="en-US" sz="4000">
              <a:ea typeface="宋体" panose="02010600030101010101" pitchFamily="2" charset="-122"/>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灯片编号占位符 1"/>
          <p:cNvSpPr/>
          <p:nvPr>
            <p:ph type="sldNum" sz="quarter" idx="12"/>
          </p:nvPr>
        </p:nvSpPr>
        <p:spPr/>
        <p:txBody>
          <a:bodyPr/>
          <a:lstStyle/>
          <a:p>
            <a:pPr lvl="0"/>
            <a:fld id="{9A0DB2DC-4C9A-4742-B13C-FB6460FD3503}" type="slidenum">
              <a:rPr lang="zh-CN" altLang="en-US"/>
              <a:t>6</a:t>
            </a:fld>
            <a:endParaRPr lang="zh-CN" altLang="en-US"/>
          </a:p>
        </p:txBody>
      </p:sp>
      <p:sp>
        <p:nvSpPr>
          <p:cNvPr id="22530" name="标题 22529"/>
          <p:cNvSpPr>
            <a:spLocks noGrp="1"/>
          </p:cNvSpPr>
          <p:nvPr>
            <p:ph type="title"/>
          </p:nvPr>
        </p:nvSpPr>
        <p:spPr/>
        <p:txBody>
          <a:bodyPr anchor="ctr" anchorCtr="0"/>
          <a:lstStyle/>
          <a:p>
            <a:r>
              <a:rPr lang="zh-CN" altLang="en-US" sz="4000">
                <a:ea typeface="宋体" panose="02010600030101010101" pitchFamily="2" charset="-122"/>
              </a:rPr>
              <a:t>阅读原始资料</a:t>
            </a:r>
            <a:endParaRPr lang="zh-CN" altLang="en-US" sz="4000">
              <a:ea typeface="宋体" panose="02010600030101010101" pitchFamily="2" charset="-122"/>
            </a:endParaRPr>
          </a:p>
        </p:txBody>
      </p:sp>
      <p:sp>
        <p:nvSpPr>
          <p:cNvPr id="22531" name="文本占位符 22530"/>
          <p:cNvSpPr>
            <a:spLocks noGrp="1"/>
          </p:cNvSpPr>
          <p:nvPr>
            <p:ph type="body" idx="4294967295"/>
          </p:nvPr>
        </p:nvSpPr>
        <p:spPr>
          <a:xfrm>
            <a:off x="1219200" y="1295400"/>
            <a:ext cx="7315200" cy="4191000"/>
          </a:xfrm>
        </p:spPr>
        <p:txBody>
          <a:bodyPr/>
          <a:lstStyle/>
          <a:p>
            <a:pPr>
              <a:lnSpc>
                <a:spcPct val="130000"/>
              </a:lnSpc>
            </a:pPr>
            <a:r>
              <a:rPr lang="zh-CN" altLang="en-US">
                <a:ea typeface="宋体" panose="02010600030101010101" pitchFamily="2" charset="-122"/>
              </a:rPr>
              <a:t>以完全开放的态度</a:t>
            </a:r>
            <a:endParaRPr lang="zh-CN" altLang="en-US">
              <a:ea typeface="宋体" panose="02010600030101010101" pitchFamily="2" charset="-122"/>
            </a:endParaRPr>
          </a:p>
          <a:p>
            <a:pPr lvl="1">
              <a:lnSpc>
                <a:spcPct val="130000"/>
              </a:lnSpc>
            </a:pPr>
            <a:r>
              <a:rPr lang="zh-CN" altLang="en-US">
                <a:ea typeface="宋体" panose="02010600030101010101" pitchFamily="2" charset="-122"/>
              </a:rPr>
              <a:t>暂时悬置自己的前设和价值判断</a:t>
            </a:r>
            <a:endParaRPr lang="zh-CN" altLang="en-US">
              <a:ea typeface="宋体" panose="02010600030101010101" pitchFamily="2" charset="-122"/>
            </a:endParaRPr>
          </a:p>
          <a:p>
            <a:pPr lvl="1">
              <a:lnSpc>
                <a:spcPct val="130000"/>
              </a:lnSpc>
            </a:pPr>
            <a:r>
              <a:rPr lang="zh-CN" altLang="en-US">
                <a:ea typeface="宋体" panose="02010600030101010101" pitchFamily="2" charset="-122"/>
              </a:rPr>
              <a:t>勿回避自己的感悟和体验</a:t>
            </a:r>
            <a:endParaRPr lang="zh-CN" altLang="en-US">
              <a:ea typeface="宋体" panose="02010600030101010101" pitchFamily="2" charset="-122"/>
            </a:endParaRPr>
          </a:p>
          <a:p>
            <a:pPr>
              <a:lnSpc>
                <a:spcPct val="130000"/>
              </a:lnSpc>
            </a:pPr>
            <a:r>
              <a:rPr lang="zh-CN" altLang="en-US">
                <a:ea typeface="宋体" panose="02010600030101010101" pitchFamily="2" charset="-122"/>
              </a:rPr>
              <a:t>寻找意义</a:t>
            </a:r>
            <a:endParaRPr lang="zh-CN" altLang="en-US">
              <a:ea typeface="宋体" panose="02010600030101010101" pitchFamily="2" charset="-122"/>
            </a:endParaRPr>
          </a:p>
          <a:p>
            <a:pPr lvl="1">
              <a:lnSpc>
                <a:spcPct val="130000"/>
              </a:lnSpc>
            </a:pPr>
            <a:r>
              <a:rPr lang="zh-CN" altLang="en-US">
                <a:ea typeface="宋体" panose="02010600030101010101" pitchFamily="2" charset="-122"/>
              </a:rPr>
              <a:t>从语词、语义、语境、主题等层面进行分析</a:t>
            </a:r>
            <a:endParaRPr lang="zh-CN" altLang="en-US">
              <a:ea typeface="宋体" panose="02010600030101010101" pitchFamily="2" charset="-122"/>
            </a:endParaRPr>
          </a:p>
          <a:p>
            <a:pPr>
              <a:lnSpc>
                <a:spcPct val="130000"/>
              </a:lnSpc>
            </a:pPr>
            <a:endParaRPr lang="zh-CN" altLang="en-US">
              <a:ea typeface="宋体" panose="02010600030101010101" pitchFamily="2" charset="-122"/>
            </a:endParaRPr>
          </a:p>
        </p:txBody>
      </p:sp>
      <p:sp>
        <p:nvSpPr>
          <p:cNvPr id="22532" name="动作按钮: 前进或下一项 22531"/>
          <p:cNvSpPr/>
          <p:nvPr/>
        </p:nvSpPr>
        <p:spPr>
          <a:xfrm>
            <a:off x="5257800" y="1524000"/>
            <a:ext cx="304800" cy="381000"/>
          </a:xfrm>
          <a:prstGeom prst="actionButtonForwardNext">
            <a:avLst/>
          </a:prstGeom>
          <a:solidFill>
            <a:schemeClr val="accent1"/>
          </a:solidFill>
          <a:ln w="9525">
            <a:noFill/>
          </a:ln>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endParaRPr lang="zh-CN" altLang="en-US"/>
          </a:p>
        </p:txBody>
      </p:sp>
      <p:sp>
        <p:nvSpPr>
          <p:cNvPr id="22536" name="动作按钮: 前进或下一项 22535"/>
          <p:cNvSpPr/>
          <p:nvPr/>
        </p:nvSpPr>
        <p:spPr>
          <a:xfrm>
            <a:off x="3581400" y="3505200"/>
            <a:ext cx="304800" cy="381000"/>
          </a:xfrm>
          <a:prstGeom prst="actionButtonForwardNext">
            <a:avLst/>
          </a:prstGeom>
          <a:solidFill>
            <a:schemeClr val="accent1"/>
          </a:solidFill>
          <a:ln w="9525">
            <a:noFill/>
          </a:ln>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endParaRPr lang="zh-CN" altLang="en-US"/>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灯片编号占位符 1"/>
          <p:cNvSpPr/>
          <p:nvPr>
            <p:ph type="sldNum" sz="quarter" idx="12"/>
          </p:nvPr>
        </p:nvSpPr>
        <p:spPr/>
        <p:txBody>
          <a:bodyPr/>
          <a:lstStyle/>
          <a:p>
            <a:pPr lvl="0"/>
            <a:fld id="{9A0DB2DC-4C9A-4742-B13C-FB6460FD3503}" type="slidenum">
              <a:rPr lang="zh-CN" altLang="en-US"/>
              <a:t>7</a:t>
            </a:fld>
            <a:endParaRPr lang="zh-CN" altLang="en-US"/>
          </a:p>
        </p:txBody>
      </p:sp>
      <p:sp>
        <p:nvSpPr>
          <p:cNvPr id="59394" name="标题 59393"/>
          <p:cNvSpPr>
            <a:spLocks noGrp="1"/>
          </p:cNvSpPr>
          <p:nvPr>
            <p:ph type="title"/>
          </p:nvPr>
        </p:nvSpPr>
        <p:spPr/>
        <p:txBody>
          <a:bodyPr anchor="ctr" anchorCtr="0"/>
          <a:lstStyle/>
          <a:p>
            <a:r>
              <a:rPr lang="zh-CN" altLang="en-US" sz="4000">
                <a:ea typeface="宋体" panose="02010600030101010101" pitchFamily="2" charset="-122"/>
              </a:rPr>
              <a:t>研究者感悟举例</a:t>
            </a:r>
            <a:endParaRPr lang="zh-CN" altLang="en-US" sz="4000">
              <a:ea typeface="宋体" panose="02010600030101010101" pitchFamily="2" charset="-122"/>
            </a:endParaRPr>
          </a:p>
        </p:txBody>
      </p:sp>
      <p:sp>
        <p:nvSpPr>
          <p:cNvPr id="59395" name="文本占位符 59394"/>
          <p:cNvSpPr>
            <a:spLocks noGrp="1"/>
          </p:cNvSpPr>
          <p:nvPr>
            <p:ph type="body" idx="4294967295"/>
          </p:nvPr>
        </p:nvSpPr>
        <p:spPr>
          <a:xfrm>
            <a:off x="1143000" y="1295400"/>
            <a:ext cx="7315200" cy="5562600"/>
          </a:xfrm>
        </p:spPr>
        <p:txBody>
          <a:bodyPr/>
          <a:lstStyle/>
          <a:p>
            <a:pPr>
              <a:lnSpc>
                <a:spcPct val="120000"/>
              </a:lnSpc>
            </a:pPr>
            <a:r>
              <a:rPr lang="zh-CN" altLang="en-US" sz="2400">
                <a:ea typeface="宋体" panose="02010600030101010101" pitchFamily="2" charset="-122"/>
              </a:rPr>
              <a:t>被访者</a:t>
            </a:r>
            <a:r>
              <a:rPr lang="en-US" altLang="zh-CN" sz="2400">
                <a:ea typeface="宋体" panose="02010600030101010101" pitchFamily="2" charset="-122"/>
              </a:rPr>
              <a:t>B</a:t>
            </a:r>
            <a:r>
              <a:rPr lang="zh-CN" altLang="en-US" sz="2400">
                <a:ea typeface="宋体" panose="02010600030101010101" pitchFamily="2" charset="-122"/>
              </a:rPr>
              <a:t>提到自己面对伤口持久未愈，痛苦彷徨，甚至出现轻身的想法。</a:t>
            </a:r>
            <a:endParaRPr lang="zh-CN" altLang="en-US" sz="2400">
              <a:ea typeface="宋体" panose="02010600030101010101" pitchFamily="2" charset="-122"/>
            </a:endParaRPr>
          </a:p>
          <a:p>
            <a:pPr>
              <a:lnSpc>
                <a:spcPct val="120000"/>
              </a:lnSpc>
            </a:pPr>
            <a:r>
              <a:rPr lang="zh-CN" altLang="en-US" sz="2400">
                <a:ea typeface="宋体" panose="02010600030101010101" pitchFamily="2" charset="-122"/>
              </a:rPr>
              <a:t>这种思想和行为的表现与研究者以前对坚强特征的定义是相背的，此时研究者暂时将自己的判断悬置，根据被访者的描述努力使自己进入被访者当时的情境，理解她的感受。</a:t>
            </a:r>
            <a:endParaRPr lang="zh-CN" altLang="en-US" sz="2400">
              <a:ea typeface="宋体" panose="02010600030101010101" pitchFamily="2" charset="-122"/>
            </a:endParaRPr>
          </a:p>
          <a:p>
            <a:pPr>
              <a:lnSpc>
                <a:spcPct val="120000"/>
              </a:lnSpc>
            </a:pPr>
            <a:r>
              <a:rPr lang="zh-CN" altLang="en-US" sz="2400">
                <a:ea typeface="宋体" panose="02010600030101010101" pitchFamily="2" charset="-122"/>
              </a:rPr>
              <a:t>在自己的笔记中做好记录，即</a:t>
            </a:r>
            <a:r>
              <a:rPr lang="zh-CN" altLang="en-US" sz="2400" i="1">
                <a:ea typeface="宋体" panose="02010600030101010101" pitchFamily="2" charset="-122"/>
              </a:rPr>
              <a:t>被访者曾因伤口持久未愈出现过彷徨和绝望，她是如何度过这个过程，在这个过程中有哪些影响因素？</a:t>
            </a:r>
            <a:endParaRPr lang="zh-CN" altLang="en-US" sz="2400" i="1">
              <a:ea typeface="宋体" panose="02010600030101010101" pitchFamily="2" charset="-122"/>
            </a:endParaRPr>
          </a:p>
        </p:txBody>
      </p:sp>
      <p:sp>
        <p:nvSpPr>
          <p:cNvPr id="59396" name="动作按钮: 后退或前一项 59395">
            <a:hlinkClick r:id="rId2" action="ppaction://hlinksldjump?num=6"/>
          </p:cNvPr>
          <p:cNvSpPr/>
          <p:nvPr/>
        </p:nvSpPr>
        <p:spPr>
          <a:xfrm>
            <a:off x="8763000" y="6324600"/>
            <a:ext cx="381000" cy="228600"/>
          </a:xfrm>
          <a:prstGeom prst="actionButtonBackPrevious">
            <a:avLst/>
          </a:prstGeom>
          <a:solidFill>
            <a:schemeClr val="accent1"/>
          </a:solidFill>
          <a:ln w="9525">
            <a:noFill/>
          </a:ln>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endParaRPr lang="zh-CN" altLang="en-US"/>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灯片编号占位符 1"/>
          <p:cNvSpPr/>
          <p:nvPr>
            <p:ph type="sldNum" sz="quarter" idx="12"/>
          </p:nvPr>
        </p:nvSpPr>
        <p:spPr/>
        <p:txBody>
          <a:bodyPr/>
          <a:lstStyle/>
          <a:p>
            <a:pPr lvl="0"/>
            <a:fld id="{9A0DB2DC-4C9A-4742-B13C-FB6460FD3503}" type="slidenum">
              <a:rPr lang="zh-CN" altLang="en-US"/>
              <a:t>8</a:t>
            </a:fld>
            <a:endParaRPr lang="zh-CN" altLang="en-US"/>
          </a:p>
        </p:txBody>
      </p:sp>
      <p:sp>
        <p:nvSpPr>
          <p:cNvPr id="23554" name="标题 23553"/>
          <p:cNvSpPr>
            <a:spLocks noGrp="1"/>
          </p:cNvSpPr>
          <p:nvPr>
            <p:ph type="title"/>
          </p:nvPr>
        </p:nvSpPr>
        <p:spPr/>
        <p:txBody>
          <a:bodyPr anchor="ctr" anchorCtr="0"/>
          <a:lstStyle/>
          <a:p>
            <a:r>
              <a:rPr lang="zh-CN" altLang="en-US" sz="4000">
                <a:ea typeface="宋体" panose="02010600030101010101" pitchFamily="2" charset="-122"/>
              </a:rPr>
              <a:t>寻找意义举例</a:t>
            </a:r>
            <a:endParaRPr lang="zh-CN" altLang="en-US" sz="4000">
              <a:ea typeface="宋体" panose="02010600030101010101" pitchFamily="2" charset="-122"/>
            </a:endParaRPr>
          </a:p>
        </p:txBody>
      </p:sp>
      <p:sp>
        <p:nvSpPr>
          <p:cNvPr id="23555" name="文本占位符 23554"/>
          <p:cNvSpPr>
            <a:spLocks noGrp="1"/>
          </p:cNvSpPr>
          <p:nvPr>
            <p:ph type="body" idx="4294967295"/>
          </p:nvPr>
        </p:nvSpPr>
        <p:spPr>
          <a:xfrm>
            <a:off x="1143000" y="1219200"/>
            <a:ext cx="7315200" cy="4343400"/>
          </a:xfrm>
        </p:spPr>
        <p:txBody>
          <a:bodyPr/>
          <a:lstStyle/>
          <a:p>
            <a:pPr>
              <a:lnSpc>
                <a:spcPct val="140000"/>
              </a:lnSpc>
            </a:pPr>
            <a:r>
              <a:rPr lang="zh-CN" altLang="en-US" sz="2000">
                <a:ea typeface="宋体" panose="02010600030101010101" pitchFamily="2" charset="-122"/>
              </a:rPr>
              <a:t>被访者</a:t>
            </a:r>
            <a:r>
              <a:rPr lang="en-US" altLang="zh-CN" sz="2000">
                <a:ea typeface="宋体" panose="02010600030101010101" pitchFamily="2" charset="-122"/>
              </a:rPr>
              <a:t>A</a:t>
            </a:r>
            <a:r>
              <a:rPr lang="zh-CN" altLang="en-US" sz="2000">
                <a:ea typeface="宋体" panose="02010600030101010101" pitchFamily="2" charset="-122"/>
              </a:rPr>
              <a:t>：多次出现“医生很负责”、“很多人帮助我”、“我不知道如何感谢我的丈夫”等内容</a:t>
            </a:r>
            <a:endParaRPr lang="zh-CN" altLang="en-US" sz="2000">
              <a:ea typeface="宋体" panose="02010600030101010101" pitchFamily="2" charset="-122"/>
            </a:endParaRPr>
          </a:p>
          <a:p>
            <a:pPr>
              <a:lnSpc>
                <a:spcPct val="140000"/>
              </a:lnSpc>
            </a:pPr>
            <a:r>
              <a:rPr lang="zh-CN" altLang="en-US" sz="2000">
                <a:ea typeface="宋体" panose="02010600030101010101" pitchFamily="2" charset="-122"/>
              </a:rPr>
              <a:t>语词方面：“感谢”、“感激”</a:t>
            </a:r>
            <a:endParaRPr lang="zh-CN" altLang="en-US" sz="2000">
              <a:ea typeface="宋体" panose="02010600030101010101" pitchFamily="2" charset="-122"/>
            </a:endParaRPr>
          </a:p>
          <a:p>
            <a:pPr>
              <a:lnSpc>
                <a:spcPct val="140000"/>
              </a:lnSpc>
            </a:pPr>
            <a:r>
              <a:rPr lang="zh-CN" altLang="en-US" sz="2000">
                <a:ea typeface="宋体" panose="02010600030101010101" pitchFamily="2" charset="-122"/>
              </a:rPr>
              <a:t>语义方面：因为得到很多支持和帮助，所以要报答他人</a:t>
            </a:r>
            <a:endParaRPr lang="zh-CN" altLang="en-US" sz="2000">
              <a:ea typeface="宋体" panose="02010600030101010101" pitchFamily="2" charset="-122"/>
            </a:endParaRPr>
          </a:p>
          <a:p>
            <a:pPr>
              <a:lnSpc>
                <a:spcPct val="140000"/>
              </a:lnSpc>
            </a:pPr>
            <a:r>
              <a:rPr lang="zh-CN" altLang="en-US" sz="2000">
                <a:ea typeface="宋体" panose="02010600030101010101" pitchFamily="2" charset="-122"/>
              </a:rPr>
              <a:t>语境方面：在提到她得到很多帮助时，她说自己的丈夫停下工作全身心的照顾她，一些小辈经常来看她，特意送来她喜欢喝的净化水等具体的故事；</a:t>
            </a:r>
            <a:endParaRPr lang="zh-CN" altLang="en-US" sz="2000">
              <a:ea typeface="宋体" panose="02010600030101010101" pitchFamily="2" charset="-122"/>
            </a:endParaRPr>
          </a:p>
          <a:p>
            <a:pPr>
              <a:lnSpc>
                <a:spcPct val="140000"/>
              </a:lnSpc>
            </a:pPr>
            <a:r>
              <a:rPr lang="zh-CN" altLang="en-US" sz="2000">
                <a:ea typeface="宋体" panose="02010600030101010101" pitchFamily="2" charset="-122"/>
              </a:rPr>
              <a:t>主题方面：被访者反复提到的“感恩”</a:t>
            </a:r>
            <a:endParaRPr lang="zh-CN" altLang="en-US" sz="2000">
              <a:ea typeface="宋体" panose="02010600030101010101" pitchFamily="2" charset="-122"/>
            </a:endParaRPr>
          </a:p>
          <a:p>
            <a:pPr>
              <a:lnSpc>
                <a:spcPct val="140000"/>
              </a:lnSpc>
            </a:pPr>
            <a:r>
              <a:rPr lang="zh-CN" altLang="en-US" sz="2000">
                <a:ea typeface="宋体" panose="02010600030101010101" pitchFamily="2" charset="-122"/>
              </a:rPr>
              <a:t> </a:t>
            </a:r>
            <a:r>
              <a:rPr lang="en-US" altLang="zh-CN" sz="2000">
                <a:ea typeface="宋体" panose="02010600030101010101" pitchFamily="2" charset="-122"/>
              </a:rPr>
              <a:t>A</a:t>
            </a:r>
            <a:r>
              <a:rPr lang="zh-CN" altLang="en-US" sz="2000">
                <a:ea typeface="宋体" panose="02010600030101010101" pitchFamily="2" charset="-122"/>
              </a:rPr>
              <a:t>是一个时刻持有感恩心态的人</a:t>
            </a:r>
            <a:endParaRPr lang="zh-CN" altLang="en-US" sz="2000">
              <a:ea typeface="宋体" panose="02010600030101010101" pitchFamily="2" charset="-122"/>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灯片编号占位符 1"/>
          <p:cNvSpPr/>
          <p:nvPr>
            <p:ph type="sldNum" sz="quarter" idx="12"/>
          </p:nvPr>
        </p:nvSpPr>
        <p:spPr/>
        <p:txBody>
          <a:bodyPr/>
          <a:lstStyle/>
          <a:p>
            <a:pPr lvl="0"/>
            <a:fld id="{9A0DB2DC-4C9A-4742-B13C-FB6460FD3503}" type="slidenum">
              <a:rPr lang="zh-CN" altLang="en-US"/>
              <a:t>9</a:t>
            </a:fld>
            <a:endParaRPr lang="zh-CN" altLang="en-US"/>
          </a:p>
        </p:txBody>
      </p:sp>
      <p:sp>
        <p:nvSpPr>
          <p:cNvPr id="64514" name="标题 64513"/>
          <p:cNvSpPr>
            <a:spLocks noGrp="1"/>
          </p:cNvSpPr>
          <p:nvPr>
            <p:ph type="title"/>
          </p:nvPr>
        </p:nvSpPr>
        <p:spPr/>
        <p:txBody>
          <a:bodyPr anchor="ctr" anchorCtr="0"/>
          <a:lstStyle/>
          <a:p>
            <a:r>
              <a:rPr lang="zh-CN" altLang="en-US" sz="4000">
                <a:ea typeface="宋体" panose="02010600030101010101" pitchFamily="2" charset="-122"/>
              </a:rPr>
              <a:t>编码（</a:t>
            </a:r>
            <a:r>
              <a:rPr lang="en-US" altLang="zh-CN" sz="4000">
                <a:ea typeface="宋体" panose="02010600030101010101" pitchFamily="2" charset="-122"/>
              </a:rPr>
              <a:t>1</a:t>
            </a:r>
            <a:r>
              <a:rPr lang="zh-CN" altLang="en-US" sz="4000">
                <a:ea typeface="宋体" panose="02010600030101010101" pitchFamily="2" charset="-122"/>
              </a:rPr>
              <a:t>）</a:t>
            </a:r>
            <a:endParaRPr lang="zh-CN" altLang="en-US" sz="4000">
              <a:ea typeface="宋体" panose="02010600030101010101" pitchFamily="2" charset="-122"/>
            </a:endParaRPr>
          </a:p>
        </p:txBody>
      </p:sp>
      <p:sp>
        <p:nvSpPr>
          <p:cNvPr id="64515" name="文本占位符 64514"/>
          <p:cNvSpPr>
            <a:spLocks noGrp="1"/>
          </p:cNvSpPr>
          <p:nvPr>
            <p:ph type="body" idx="4294967295"/>
          </p:nvPr>
        </p:nvSpPr>
        <p:spPr>
          <a:xfrm>
            <a:off x="1066800" y="3048000"/>
            <a:ext cx="7315200" cy="3581400"/>
          </a:xfrm>
        </p:spPr>
        <p:txBody>
          <a:bodyPr/>
          <a:lstStyle/>
          <a:p>
            <a:r>
              <a:rPr lang="zh-CN" altLang="en-US">
                <a:ea typeface="宋体" panose="02010600030101010101" pitchFamily="2" charset="-122"/>
              </a:rPr>
              <a:t>哪些资料该编码？</a:t>
            </a:r>
            <a:endParaRPr lang="zh-CN" altLang="en-US">
              <a:ea typeface="宋体" panose="02010600030101010101" pitchFamily="2" charset="-122"/>
            </a:endParaRPr>
          </a:p>
        </p:txBody>
      </p:sp>
      <p:grpSp>
        <p:nvGrpSpPr>
          <p:cNvPr id="64516" name="组合 64515"/>
          <p:cNvGrpSpPr/>
          <p:nvPr/>
        </p:nvGrpSpPr>
        <p:grpSpPr>
          <a:xfrm>
            <a:off x="2057400" y="1371600"/>
            <a:ext cx="5486400" cy="1219200"/>
            <a:chOff x="1392" y="1968"/>
            <a:chExt cx="3120" cy="768"/>
          </a:xfrm>
        </p:grpSpPr>
        <p:sp>
          <p:nvSpPr>
            <p:cNvPr id="64517" name="椭圆 64516"/>
            <p:cNvSpPr/>
            <p:nvPr/>
          </p:nvSpPr>
          <p:spPr>
            <a:xfrm>
              <a:off x="1392" y="2256"/>
              <a:ext cx="912" cy="480"/>
            </a:xfrm>
            <a:prstGeom prst="ellipse">
              <a:avLst/>
            </a:prstGeom>
            <a:solidFill>
              <a:srgbClr val="F3FECA"/>
            </a:solidFill>
            <a:ln w="9525" cap="flat" cmpd="sng">
              <a:solidFill>
                <a:schemeClr val="tx1"/>
              </a:solidFill>
              <a:prstDash val="solid"/>
              <a:headEnd type="none" w="med" len="med"/>
              <a:tailEnd type="none" w="med" len="med"/>
            </a:ln>
          </p:spPr>
          <p:txBody>
            <a:bodyPr wrap="none" anchor="ctr" anchorCtr="0"/>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algn="ctr"/>
              <a:r>
                <a:rPr lang="zh-CN" altLang="en-US" sz="2400" b="1">
                  <a:ea typeface="宋体" panose="02010600030101010101" pitchFamily="2" charset="-122"/>
                </a:rPr>
                <a:t>打散</a:t>
              </a:r>
              <a:r>
                <a:rPr lang="en-US" altLang="zh-CN" sz="2400" b="1">
                  <a:solidFill>
                    <a:srgbClr val="FFFFCC"/>
                  </a:solidFill>
                  <a:ea typeface="宋体" panose="02010600030101010101" pitchFamily="2" charset="-122"/>
                </a:rPr>
                <a:t>.</a:t>
              </a:r>
              <a:endParaRPr lang="zh-CN" altLang="en-US" sz="2400" b="1">
                <a:solidFill>
                  <a:srgbClr val="FFFFCC"/>
                </a:solidFill>
                <a:ea typeface="宋体" panose="02010600030101010101" pitchFamily="2" charset="-122"/>
              </a:endParaRPr>
            </a:p>
          </p:txBody>
        </p:sp>
        <p:sp>
          <p:nvSpPr>
            <p:cNvPr id="64518" name="椭圆 64517"/>
            <p:cNvSpPr/>
            <p:nvPr/>
          </p:nvSpPr>
          <p:spPr>
            <a:xfrm>
              <a:off x="3648" y="2256"/>
              <a:ext cx="864" cy="432"/>
            </a:xfrm>
            <a:prstGeom prst="ellipse">
              <a:avLst/>
            </a:prstGeom>
            <a:solidFill>
              <a:srgbClr val="F3FECA"/>
            </a:solidFill>
            <a:ln w="9525" cap="flat" cmpd="sng">
              <a:solidFill>
                <a:schemeClr val="tx1"/>
              </a:solidFill>
              <a:prstDash val="solid"/>
              <a:headEnd type="none" w="med" len="med"/>
              <a:tailEnd type="none" w="med" len="med"/>
            </a:ln>
          </p:spPr>
          <p:txBody>
            <a:bodyPr wrap="none" anchor="ctr" anchorCtr="0"/>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algn="ctr"/>
              <a:r>
                <a:rPr lang="zh-CN" altLang="en-US" sz="2400" b="1">
                  <a:ea typeface="宋体" panose="02010600030101010101" pitchFamily="2" charset="-122"/>
                </a:rPr>
                <a:t>再组合</a:t>
              </a:r>
              <a:r>
                <a:rPr lang="en-US" altLang="zh-CN" sz="2400" b="1">
                  <a:solidFill>
                    <a:srgbClr val="FFFFCC"/>
                  </a:solidFill>
                  <a:ea typeface="宋体" panose="02010600030101010101" pitchFamily="2" charset="-122"/>
                </a:rPr>
                <a:t>.</a:t>
              </a:r>
              <a:endParaRPr lang="en-US" altLang="zh-CN" sz="2400" b="1">
                <a:solidFill>
                  <a:srgbClr val="FFFFCC"/>
                </a:solidFill>
                <a:ea typeface="宋体" panose="02010600030101010101" pitchFamily="2" charset="-122"/>
              </a:endParaRPr>
            </a:p>
          </p:txBody>
        </p:sp>
        <p:sp>
          <p:nvSpPr>
            <p:cNvPr id="64519" name="右箭头 64518"/>
            <p:cNvSpPr/>
            <p:nvPr/>
          </p:nvSpPr>
          <p:spPr>
            <a:xfrm>
              <a:off x="2592" y="2448"/>
              <a:ext cx="960" cy="192"/>
            </a:xfrm>
            <a:prstGeom prst="rightArrow">
              <a:avLst>
                <a:gd name="adj1" fmla="val 50000"/>
                <a:gd name="adj2" fmla="val 125000"/>
              </a:avLst>
            </a:prstGeom>
            <a:solidFill>
              <a:srgbClr val="F3FECA"/>
            </a:solidFill>
            <a:ln w="9525" cap="flat" cmpd="sng">
              <a:solidFill>
                <a:schemeClr val="tx1"/>
              </a:solidFill>
              <a:prstDash val="solid"/>
              <a:miter/>
              <a:headEnd type="none" w="med" len="med"/>
              <a:tailEnd type="none" w="med" len="med"/>
            </a:ln>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endParaRPr lang="zh-CN" altLang="en-US"/>
            </a:p>
          </p:txBody>
        </p:sp>
        <p:sp>
          <p:nvSpPr>
            <p:cNvPr id="64520" name="矩形 64519"/>
            <p:cNvSpPr/>
            <p:nvPr/>
          </p:nvSpPr>
          <p:spPr>
            <a:xfrm>
              <a:off x="2448" y="1968"/>
              <a:ext cx="1104" cy="240"/>
            </a:xfrm>
            <a:prstGeom prst="rect">
              <a:avLst/>
            </a:prstGeom>
            <a:solidFill>
              <a:srgbClr val="F3FECA"/>
            </a:solidFill>
            <a:ln w="9525" cap="flat" cmpd="sng">
              <a:solidFill>
                <a:schemeClr val="tx1"/>
              </a:solidFill>
              <a:prstDash val="solid"/>
              <a:miter/>
              <a:headEnd type="none" w="med" len="med"/>
              <a:tailEnd type="none" w="med" len="med"/>
            </a:ln>
          </p:spPr>
          <p:txBody>
            <a:bodyPr wrap="none" anchor="ctr" anchorCtr="0"/>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algn="ctr"/>
              <a:r>
                <a:rPr lang="zh-CN" altLang="en-US" b="1">
                  <a:ea typeface="宋体" panose="02010600030101010101" pitchFamily="2" charset="-122"/>
                </a:rPr>
                <a:t>赋予概念和意义</a:t>
              </a:r>
              <a:r>
                <a:rPr lang="en-US" altLang="zh-CN" b="1">
                  <a:solidFill>
                    <a:srgbClr val="FFFFCC"/>
                  </a:solidFill>
                  <a:ea typeface="宋体" panose="02010600030101010101" pitchFamily="2" charset="-122"/>
                </a:rPr>
                <a:t>.</a:t>
              </a:r>
              <a:endParaRPr lang="en-US" altLang="zh-CN" b="1">
                <a:solidFill>
                  <a:srgbClr val="FFFFCC"/>
                </a:solidFill>
                <a:ea typeface="宋体" panose="02010600030101010101" pitchFamily="2" charset="-122"/>
              </a:endParaRPr>
            </a:p>
          </p:txBody>
        </p:sp>
      </p:grpSp>
      <p:grpSp>
        <p:nvGrpSpPr>
          <p:cNvPr id="64521" name="组合 64520"/>
          <p:cNvGrpSpPr/>
          <p:nvPr/>
        </p:nvGrpSpPr>
        <p:grpSpPr>
          <a:xfrm>
            <a:off x="2057400" y="4038600"/>
            <a:ext cx="5638800" cy="533400"/>
            <a:chOff x="1248" y="2544"/>
            <a:chExt cx="3120" cy="336"/>
          </a:xfrm>
        </p:grpSpPr>
        <p:sp>
          <p:nvSpPr>
            <p:cNvPr id="64522" name="矩形 64521"/>
            <p:cNvSpPr/>
            <p:nvPr/>
          </p:nvSpPr>
          <p:spPr>
            <a:xfrm>
              <a:off x="1248" y="2544"/>
              <a:ext cx="912" cy="336"/>
            </a:xfrm>
            <a:prstGeom prst="rect">
              <a:avLst/>
            </a:prstGeom>
            <a:solidFill>
              <a:srgbClr val="F3FECA"/>
            </a:solidFill>
            <a:ln w="9525">
              <a:noFill/>
            </a:ln>
          </p:spPr>
          <p:txBody>
            <a:bodyPr wrap="none" anchor="ctr" anchorCtr="0"/>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algn="ctr"/>
              <a:r>
                <a:rPr lang="zh-CN" altLang="en-US" sz="2400" b="1">
                  <a:ea typeface="宋体" panose="02010600030101010101" pitchFamily="2" charset="-122"/>
                </a:rPr>
                <a:t>研究问题</a:t>
              </a:r>
              <a:r>
                <a:rPr lang="en-US" altLang="zh-CN" sz="2400" b="1">
                  <a:solidFill>
                    <a:srgbClr val="FFFFCC"/>
                  </a:solidFill>
                  <a:ea typeface="宋体" panose="02010600030101010101" pitchFamily="2" charset="-122"/>
                </a:rPr>
                <a:t>.</a:t>
              </a:r>
              <a:endParaRPr lang="zh-CN" altLang="en-US" sz="2400" b="1">
                <a:solidFill>
                  <a:srgbClr val="FFFFCC"/>
                </a:solidFill>
                <a:ea typeface="宋体" panose="02010600030101010101" pitchFamily="2" charset="-122"/>
              </a:endParaRPr>
            </a:p>
          </p:txBody>
        </p:sp>
        <p:sp>
          <p:nvSpPr>
            <p:cNvPr id="64523" name="矩形 64522"/>
            <p:cNvSpPr/>
            <p:nvPr/>
          </p:nvSpPr>
          <p:spPr>
            <a:xfrm>
              <a:off x="3456" y="2544"/>
              <a:ext cx="912" cy="336"/>
            </a:xfrm>
            <a:prstGeom prst="rect">
              <a:avLst/>
            </a:prstGeom>
            <a:solidFill>
              <a:srgbClr val="F3FECA"/>
            </a:solidFill>
            <a:ln w="9525">
              <a:noFill/>
            </a:ln>
          </p:spPr>
          <p:txBody>
            <a:bodyPr wrap="none" anchor="ctr" anchorCtr="0"/>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algn="ctr"/>
              <a:r>
                <a:rPr lang="zh-CN" altLang="en-US" sz="2400" b="1">
                  <a:ea typeface="宋体" panose="02010600030101010101" pitchFamily="2" charset="-122"/>
                </a:rPr>
                <a:t>登录</a:t>
              </a:r>
              <a:r>
                <a:rPr lang="en-US" altLang="zh-CN" sz="2400" b="1">
                  <a:solidFill>
                    <a:srgbClr val="FFFFCC"/>
                  </a:solidFill>
                  <a:ea typeface="宋体" panose="02010600030101010101" pitchFamily="2" charset="-122"/>
                </a:rPr>
                <a:t>.</a:t>
              </a:r>
              <a:endParaRPr lang="zh-CN" altLang="en-US" sz="2400" b="1">
                <a:solidFill>
                  <a:srgbClr val="FFFFCC"/>
                </a:solidFill>
                <a:ea typeface="宋体" panose="02010600030101010101" pitchFamily="2" charset="-122"/>
              </a:endParaRPr>
            </a:p>
          </p:txBody>
        </p:sp>
        <p:sp>
          <p:nvSpPr>
            <p:cNvPr id="64524" name="直接连接符 64523"/>
            <p:cNvSpPr/>
            <p:nvPr/>
          </p:nvSpPr>
          <p:spPr>
            <a:xfrm>
              <a:off x="2208" y="2640"/>
              <a:ext cx="1200" cy="0"/>
            </a:xfrm>
            <a:prstGeom prst="line">
              <a:avLst/>
            </a:prstGeom>
            <a:ln w="9525" cap="flat" cmpd="sng">
              <a:solidFill>
                <a:schemeClr val="tx1"/>
              </a:solidFill>
              <a:prstDash val="solid"/>
              <a:headEnd type="none" w="med" len="med"/>
              <a:tailEnd type="triangle" w="med" len="med"/>
            </a:ln>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p:txBody>
        </p:sp>
      </p:grpSp>
      <p:sp>
        <p:nvSpPr>
          <p:cNvPr id="64525" name="直接连接符 64524"/>
          <p:cNvSpPr/>
          <p:nvPr/>
        </p:nvSpPr>
        <p:spPr>
          <a:xfrm flipH="1">
            <a:off x="3886200" y="4419600"/>
            <a:ext cx="1828800" cy="0"/>
          </a:xfrm>
          <a:prstGeom prst="line">
            <a:avLst/>
          </a:prstGeom>
          <a:ln w="9525" cap="flat" cmpd="sng">
            <a:solidFill>
              <a:schemeClr val="tx1"/>
            </a:solidFill>
            <a:prstDash val="solid"/>
            <a:headEnd type="none" w="med" len="med"/>
            <a:tailEnd type="triangle" w="med" len="med"/>
          </a:ln>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p:txBody>
      </p:sp>
      <p:sp>
        <p:nvSpPr>
          <p:cNvPr id="64526" name="爆炸形 1 64525"/>
          <p:cNvSpPr/>
          <p:nvPr/>
        </p:nvSpPr>
        <p:spPr>
          <a:xfrm>
            <a:off x="3276600" y="4800600"/>
            <a:ext cx="3048000" cy="1752600"/>
          </a:xfrm>
          <a:prstGeom prst="irregularSeal1">
            <a:avLst/>
          </a:prstGeom>
          <a:gradFill rotWithShape="1">
            <a:gsLst>
              <a:gs pos="0">
                <a:schemeClr val="bg1"/>
              </a:gs>
              <a:gs pos="100000">
                <a:srgbClr val="FE422E"/>
              </a:gs>
            </a:gsLst>
            <a:path path="shape">
              <a:fillToRect l="50000" t="50000" r="50000" b="50000"/>
            </a:path>
          </a:gradFill>
          <a:ln w="9525" cap="flat" cmpd="sng">
            <a:solidFill>
              <a:schemeClr val="tx1"/>
            </a:solidFill>
            <a:prstDash val="solid"/>
            <a:miter/>
            <a:headEnd type="none" w="med" len="med"/>
            <a:tailEnd type="none" w="med" len="med"/>
          </a:ln>
        </p:spPr>
        <p:txBody>
          <a:bodyPr wrap="none" anchor="ctr" anchorCtr="0"/>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algn="ctr"/>
            <a:r>
              <a:rPr lang="en-US" altLang="zh-CN" sz="2400" b="1">
                <a:ea typeface="宋体" panose="02010600030101010101" pitchFamily="2" charset="-122"/>
              </a:rPr>
              <a:t>All is data.</a:t>
            </a:r>
            <a:endParaRPr lang="en-US" altLang="zh-CN" sz="2400" b="1">
              <a:ea typeface="宋体" panose="02010600030101010101"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nodeType="clickEffect">
                                  <p:stCondLst>
                                    <p:cond delay="0"/>
                                  </p:stCondLst>
                                  <p:childTnLst>
                                    <p:set>
                                      <p:cBhvr>
                                        <p:cTn id="6" dur="1" fill="hold">
                                          <p:stCondLst>
                                            <p:cond delay="0"/>
                                          </p:stCondLst>
                                        </p:cTn>
                                        <p:tgtEl>
                                          <p:spTgt spid="64521"/>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7" presetClass="entr" presetSubtype="2" dur="500" fill="hold" nodeType="clickEffect">
                                  <p:stCondLst>
                                    <p:cond delay="0"/>
                                  </p:stCondLst>
                                  <p:childTnLst>
                                    <p:set>
                                      <p:cBhvr>
                                        <p:cTn id="10" dur="1" fill="hold">
                                          <p:stCondLst>
                                            <p:cond delay="0"/>
                                          </p:stCondLst>
                                        </p:cTn>
                                        <p:tgtEl>
                                          <p:spTgt spid="64525"/>
                                        </p:tgtEl>
                                        <p:attrNameLst>
                                          <p:attrName>style.visibility</p:attrName>
                                        </p:attrNameLst>
                                      </p:cBhvr>
                                      <p:to>
                                        <p:strVal val="visible"/>
                                      </p:to>
                                    </p:set>
                                    <p:anim calcmode="lin" valueType="num">
                                      <p:cBhvr>
                                        <p:cTn id="11" dur="500" fill="hold"/>
                                        <p:tgtEl>
                                          <p:spTgt spid="64525"/>
                                        </p:tgtEl>
                                        <p:attrNameLst>
                                          <p:attrName>ppt_x</p:attrName>
                                        </p:attrNameLst>
                                      </p:cBhvr>
                                      <p:tavLst>
                                        <p:tav tm="0">
                                          <p:val>
                                            <p:strVal val="#ppt_x+#ppt_w/2"/>
                                          </p:val>
                                        </p:tav>
                                        <p:tav tm="100000">
                                          <p:val>
                                            <p:strVal val="#ppt_x"/>
                                          </p:val>
                                        </p:tav>
                                      </p:tavLst>
                                    </p:anim>
                                    <p:anim calcmode="lin" valueType="num">
                                      <p:cBhvr>
                                        <p:cTn id="12" dur="500" fill="hold"/>
                                        <p:tgtEl>
                                          <p:spTgt spid="64525"/>
                                        </p:tgtEl>
                                        <p:attrNameLst>
                                          <p:attrName>ppt_y</p:attrName>
                                        </p:attrNameLst>
                                      </p:cBhvr>
                                      <p:tavLst>
                                        <p:tav tm="0">
                                          <p:val>
                                            <p:strVal val="#ppt_y"/>
                                          </p:val>
                                        </p:tav>
                                        <p:tav tm="100000">
                                          <p:val>
                                            <p:strVal val="#ppt_y"/>
                                          </p:val>
                                        </p:tav>
                                      </p:tavLst>
                                    </p:anim>
                                    <p:anim calcmode="lin" valueType="num">
                                      <p:cBhvr>
                                        <p:cTn id="13" dur="500" fill="hold"/>
                                        <p:tgtEl>
                                          <p:spTgt spid="64525"/>
                                        </p:tgtEl>
                                        <p:attrNameLst>
                                          <p:attrName>ppt_w</p:attrName>
                                        </p:attrNameLst>
                                      </p:cBhvr>
                                      <p:tavLst>
                                        <p:tav tm="0">
                                          <p:val>
                                            <p:fltVal val="0"/>
                                          </p:val>
                                        </p:tav>
                                        <p:tav tm="100000">
                                          <p:val>
                                            <p:strVal val="#ppt_w"/>
                                          </p:val>
                                        </p:tav>
                                      </p:tavLst>
                                    </p:anim>
                                    <p:anim calcmode="lin" valueType="num">
                                      <p:cBhvr>
                                        <p:cTn id="14" dur="500" fill="hold"/>
                                        <p:tgtEl>
                                          <p:spTgt spid="64525"/>
                                        </p:tgtEl>
                                        <p:attrNameLst>
                                          <p:attrName>ppt_h</p:attrName>
                                        </p:attrNameLst>
                                      </p:cBhvr>
                                      <p:tavLst>
                                        <p:tav tm="0">
                                          <p:val>
                                            <p:strVal val="#ppt_h"/>
                                          </p:val>
                                        </p:tav>
                                        <p:tav tm="100000">
                                          <p:val>
                                            <p:strVal val="#ppt_h"/>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17" presetClass="entr" presetSubtype="10" dur="500" fill="hold" grpId="0" nodeType="clickEffect">
                                  <p:stCondLst>
                                    <p:cond delay="0"/>
                                  </p:stCondLst>
                                  <p:childTnLst>
                                    <p:set>
                                      <p:cBhvr>
                                        <p:cTn id="18" dur="1" fill="hold">
                                          <p:stCondLst>
                                            <p:cond delay="0"/>
                                          </p:stCondLst>
                                        </p:cTn>
                                        <p:tgtEl>
                                          <p:spTgt spid="64526"/>
                                        </p:tgtEl>
                                        <p:attrNameLst>
                                          <p:attrName>style.visibility</p:attrName>
                                        </p:attrNameLst>
                                      </p:cBhvr>
                                      <p:to>
                                        <p:strVal val="visible"/>
                                      </p:to>
                                    </p:set>
                                    <p:anim calcmode="lin" valueType="num">
                                      <p:cBhvr>
                                        <p:cTn id="19" dur="500" fill="hold"/>
                                        <p:tgtEl>
                                          <p:spTgt spid="64526"/>
                                        </p:tgtEl>
                                        <p:attrNameLst>
                                          <p:attrName>ppt_w</p:attrName>
                                        </p:attrNameLst>
                                      </p:cBhvr>
                                      <p:tavLst>
                                        <p:tav tm="0">
                                          <p:val>
                                            <p:fltVal val="0"/>
                                          </p:val>
                                        </p:tav>
                                        <p:tav tm="100000">
                                          <p:val>
                                            <p:strVal val="#ppt_w"/>
                                          </p:val>
                                        </p:tav>
                                      </p:tavLst>
                                    </p:anim>
                                    <p:anim calcmode="lin" valueType="num">
                                      <p:cBhvr>
                                        <p:cTn id="20" dur="500" fill="hold"/>
                                        <p:tgtEl>
                                          <p:spTgt spid="64526"/>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4526"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灯片编号占位符 1"/>
          <p:cNvSpPr/>
          <p:nvPr>
            <p:ph type="sldNum" sz="quarter" idx="12"/>
          </p:nvPr>
        </p:nvSpPr>
        <p:spPr/>
        <p:txBody>
          <a:bodyPr/>
          <a:lstStyle/>
          <a:p>
            <a:pPr lvl="0"/>
            <a:fld id="{9A0DB2DC-4C9A-4742-B13C-FB6460FD3503}" type="slidenum">
              <a:rPr lang="zh-CN" altLang="en-US"/>
              <a:t>10</a:t>
            </a:fld>
            <a:endParaRPr lang="zh-CN" altLang="en-US"/>
          </a:p>
        </p:txBody>
      </p:sp>
      <p:sp>
        <p:nvSpPr>
          <p:cNvPr id="69634" name="标题 69633"/>
          <p:cNvSpPr>
            <a:spLocks noGrp="1"/>
          </p:cNvSpPr>
          <p:nvPr>
            <p:ph type="title"/>
          </p:nvPr>
        </p:nvSpPr>
        <p:spPr/>
        <p:txBody>
          <a:bodyPr anchor="ctr" anchorCtr="0"/>
          <a:lstStyle/>
          <a:p>
            <a:r>
              <a:rPr lang="zh-CN" altLang="en-US" sz="4000">
                <a:ea typeface="宋体" panose="02010600030101010101" pitchFamily="2" charset="-122"/>
              </a:rPr>
              <a:t>编码（</a:t>
            </a:r>
            <a:r>
              <a:rPr lang="en-US" altLang="zh-CN" sz="4000">
                <a:ea typeface="宋体" panose="02010600030101010101" pitchFamily="2" charset="-122"/>
              </a:rPr>
              <a:t>2</a:t>
            </a:r>
            <a:r>
              <a:rPr lang="zh-CN" altLang="en-US" sz="4000">
                <a:ea typeface="宋体" panose="02010600030101010101" pitchFamily="2" charset="-122"/>
              </a:rPr>
              <a:t>）</a:t>
            </a:r>
            <a:endParaRPr lang="zh-CN" altLang="en-US" sz="4000">
              <a:ea typeface="宋体" panose="02010600030101010101" pitchFamily="2" charset="-122"/>
            </a:endParaRPr>
          </a:p>
        </p:txBody>
      </p:sp>
      <p:sp>
        <p:nvSpPr>
          <p:cNvPr id="69636" name="文本占位符 69635"/>
          <p:cNvSpPr>
            <a:spLocks noGrp="1"/>
          </p:cNvSpPr>
          <p:nvPr>
            <p:ph type="body" idx="4294967295"/>
          </p:nvPr>
        </p:nvSpPr>
        <p:spPr>
          <a:xfrm>
            <a:off x="1143000" y="990600"/>
            <a:ext cx="7315200" cy="5562600"/>
          </a:xfrm>
        </p:spPr>
        <p:txBody>
          <a:bodyPr vert="horz" wrap="square" lIns="91440" tIns="45720" rIns="91440" bIns="45720" anchor="t" anchorCtr="0"/>
          <a:lstStyle/>
          <a:p>
            <a:r>
              <a:rPr lang="zh-CN" altLang="en-US">
                <a:ea typeface="宋体" panose="02010600030101010101" pitchFamily="2" charset="-122"/>
              </a:rPr>
              <a:t>设立码号</a:t>
            </a:r>
            <a:endParaRPr lang="zh-CN" altLang="en-US">
              <a:ea typeface="宋体" panose="02010600030101010101" pitchFamily="2" charset="-122"/>
            </a:endParaRPr>
          </a:p>
          <a:p>
            <a:pPr lvl="1"/>
            <a:r>
              <a:rPr lang="zh-CN" altLang="en-US">
                <a:ea typeface="宋体" panose="02010600030101010101" pitchFamily="2" charset="-122"/>
              </a:rPr>
              <a:t>标准之一：有关词语或内容出现的频率</a:t>
            </a:r>
            <a:endParaRPr lang="zh-CN" altLang="en-US">
              <a:ea typeface="宋体" panose="02010600030101010101" pitchFamily="2" charset="-122"/>
            </a:endParaRPr>
          </a:p>
          <a:p>
            <a:r>
              <a:rPr lang="zh-CN" altLang="en-US">
                <a:ea typeface="宋体" panose="02010600030101010101" pitchFamily="2" charset="-122"/>
              </a:rPr>
              <a:t>寻找本土概念</a:t>
            </a:r>
            <a:endParaRPr lang="zh-CN" altLang="en-US">
              <a:ea typeface="宋体" panose="02010600030101010101" pitchFamily="2" charset="-122"/>
            </a:endParaRPr>
          </a:p>
          <a:p>
            <a:pPr lvl="1"/>
            <a:r>
              <a:rPr lang="zh-CN" altLang="en-US">
                <a:ea typeface="宋体" panose="02010600030101010101" pitchFamily="2" charset="-122"/>
              </a:rPr>
              <a:t>被研究者经常使用的，用来表达他们自己看世界的方式</a:t>
            </a:r>
            <a:endParaRPr lang="zh-CN" altLang="en-US">
              <a:ea typeface="宋体" panose="02010600030101010101" pitchFamily="2" charset="-122"/>
            </a:endParaRPr>
          </a:p>
          <a:p>
            <a:pPr lvl="1"/>
            <a:r>
              <a:rPr lang="zh-CN" altLang="en-US">
                <a:ea typeface="宋体" panose="02010600030101010101" pitchFamily="2" charset="-122"/>
              </a:rPr>
              <a:t>尽量用被研究者自己的语言</a:t>
            </a:r>
            <a:endParaRPr lang="zh-CN" altLang="en-US">
              <a:ea typeface="宋体" panose="02010600030101010101" pitchFamily="2" charset="-122"/>
            </a:endParaRPr>
          </a:p>
          <a:p>
            <a:r>
              <a:rPr lang="zh-CN" altLang="en-US">
                <a:ea typeface="宋体" panose="02010600030101010101" pitchFamily="2" charset="-122"/>
              </a:rPr>
              <a:t>从思考单位入手</a:t>
            </a:r>
            <a:endParaRPr lang="zh-CN" altLang="en-US">
              <a:ea typeface="宋体" panose="02010600030101010101" pitchFamily="2" charset="-122"/>
            </a:endParaRPr>
          </a:p>
          <a:p>
            <a:pPr lvl="1"/>
            <a:r>
              <a:rPr lang="zh-CN" altLang="en-US">
                <a:ea typeface="宋体" panose="02010600030101010101" pitchFamily="2" charset="-122"/>
              </a:rPr>
              <a:t>即被访者的意识形态</a:t>
            </a:r>
            <a:endParaRPr lang="zh-CN" altLang="en-US">
              <a:ea typeface="宋体" panose="02010600030101010101" pitchFamily="2" charset="-122"/>
            </a:endParaRPr>
          </a:p>
          <a:p>
            <a:pPr lvl="1"/>
            <a:r>
              <a:rPr lang="en-US" altLang="zh-CN" err="1">
                <a:ea typeface="宋体" panose="02010600030101010101" pitchFamily="2" charset="-122"/>
              </a:rPr>
              <a:t>eg</a:t>
            </a:r>
            <a:r>
              <a:rPr lang="zh-CN" altLang="en-US">
                <a:ea typeface="宋体" panose="02010600030101010101" pitchFamily="2" charset="-122"/>
              </a:rPr>
              <a:t>她们定义患癌事件的方式、信念态度、行为表现、社会角色、人际关系等 </a:t>
            </a:r>
            <a:endParaRPr lang="zh-CN" altLang="en-US">
              <a:ea typeface="宋体" panose="02010600030101010101" pitchFamily="2" charset="-122"/>
            </a:endParaRPr>
          </a:p>
          <a:p>
            <a:pPr lvl="1"/>
            <a:endParaRPr lang="zh-CN" altLang="en-US">
              <a:ea typeface="宋体" panose="02010600030101010101" pitchFamily="2" charset="-122"/>
            </a:endParaRPr>
          </a:p>
        </p:txBody>
      </p:sp>
      <p:sp>
        <p:nvSpPr>
          <p:cNvPr id="69638" name="动作按钮: 前进或下一项 69637">
            <a:hlinkClick action="ppaction://noaction"/>
          </p:cNvPr>
          <p:cNvSpPr/>
          <p:nvPr/>
        </p:nvSpPr>
        <p:spPr>
          <a:xfrm>
            <a:off x="3657600" y="1143000"/>
            <a:ext cx="304800" cy="381000"/>
          </a:xfrm>
          <a:prstGeom prst="actionButtonForwardNext">
            <a:avLst/>
          </a:prstGeom>
          <a:solidFill>
            <a:schemeClr val="accent1"/>
          </a:solidFill>
          <a:ln w="9525">
            <a:noFill/>
          </a:ln>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endParaRPr lang="zh-CN" altLang="en-US"/>
          </a:p>
        </p:txBody>
      </p:sp>
      <p:sp>
        <p:nvSpPr>
          <p:cNvPr id="69639" name="动作按钮: 前进或下一项 69638">
            <a:hlinkClick action="ppaction://noaction"/>
          </p:cNvPr>
          <p:cNvSpPr/>
          <p:nvPr/>
        </p:nvSpPr>
        <p:spPr>
          <a:xfrm>
            <a:off x="4572000" y="2209800"/>
            <a:ext cx="304800" cy="381000"/>
          </a:xfrm>
          <a:prstGeom prst="actionButtonForwardNext">
            <a:avLst/>
          </a:prstGeom>
          <a:solidFill>
            <a:schemeClr val="accent1"/>
          </a:solidFill>
          <a:ln w="9525">
            <a:noFill/>
          </a:ln>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endParaRPr lang="zh-CN" altLang="en-US"/>
          </a:p>
        </p:txBody>
      </p:sp>
      <p:sp>
        <p:nvSpPr>
          <p:cNvPr id="69640" name="动作按钮: 前进或下一项 69639">
            <a:hlinkClick action="ppaction://noaction"/>
          </p:cNvPr>
          <p:cNvSpPr/>
          <p:nvPr/>
        </p:nvSpPr>
        <p:spPr>
          <a:xfrm>
            <a:off x="4800600" y="4267200"/>
            <a:ext cx="304800" cy="381000"/>
          </a:xfrm>
          <a:prstGeom prst="actionButtonForwardNext">
            <a:avLst/>
          </a:prstGeom>
          <a:solidFill>
            <a:schemeClr val="accent1"/>
          </a:solidFill>
          <a:ln w="9525">
            <a:noFill/>
          </a:ln>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endParaRPr lang="zh-CN" altLang="en-US"/>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灯片编号占位符 1"/>
          <p:cNvSpPr/>
          <p:nvPr>
            <p:ph type="sldNum" sz="quarter" idx="12"/>
          </p:nvPr>
        </p:nvSpPr>
        <p:spPr/>
        <p:txBody>
          <a:bodyPr/>
          <a:lstStyle/>
          <a:p>
            <a:pPr lvl="0"/>
            <a:fld id="{9A0DB2DC-4C9A-4742-B13C-FB6460FD3503}" type="slidenum">
              <a:rPr lang="zh-CN" altLang="en-US"/>
              <a:t>11</a:t>
            </a:fld>
            <a:endParaRPr lang="zh-CN" altLang="en-US"/>
          </a:p>
        </p:txBody>
      </p:sp>
      <p:sp>
        <p:nvSpPr>
          <p:cNvPr id="72706" name="标题 72705"/>
          <p:cNvSpPr>
            <a:spLocks noGrp="1"/>
          </p:cNvSpPr>
          <p:nvPr>
            <p:ph type="title"/>
          </p:nvPr>
        </p:nvSpPr>
        <p:spPr/>
        <p:txBody>
          <a:bodyPr anchor="ctr" anchorCtr="0"/>
          <a:lstStyle/>
          <a:p>
            <a:r>
              <a:rPr lang="zh-CN" altLang="en-US" sz="4000">
                <a:ea typeface="宋体" panose="02010600030101010101" pitchFamily="2" charset="-122"/>
              </a:rPr>
              <a:t>码号举例</a:t>
            </a:r>
            <a:endParaRPr lang="zh-CN" altLang="en-US" sz="4000">
              <a:ea typeface="宋体" panose="02010600030101010101" pitchFamily="2" charset="-122"/>
            </a:endParaRPr>
          </a:p>
        </p:txBody>
      </p:sp>
      <p:sp>
        <p:nvSpPr>
          <p:cNvPr id="72707" name="文本占位符 72706"/>
          <p:cNvSpPr>
            <a:spLocks noGrp="1"/>
          </p:cNvSpPr>
          <p:nvPr>
            <p:ph type="body" sz="half" idx="4294967295"/>
          </p:nvPr>
        </p:nvSpPr>
        <p:spPr>
          <a:xfrm>
            <a:off x="1143000" y="1295400"/>
            <a:ext cx="3886200" cy="5562600"/>
          </a:xfrm>
        </p:spPr>
        <p:txBody>
          <a:bodyPr/>
          <a:lstStyle/>
          <a:p>
            <a:pPr>
              <a:buClrTx/>
              <a:buSzTx/>
              <a:buFontTx/>
            </a:pPr>
            <a:r>
              <a:rPr lang="zh-CN" altLang="en-US" sz="2400" i="1">
                <a:ea typeface="宋体" panose="02010600030101010101" pitchFamily="2" charset="-122"/>
              </a:rPr>
              <a:t>我这次生病以后，（以前挂我号的老病人）千里迢迢跑来看我，拉着我的手一言不发（眼睛湿润），我觉得让你体会到真情</a:t>
            </a:r>
            <a:r>
              <a:rPr lang="en-US" altLang="zh-CN" sz="2400" i="1">
                <a:latin typeface="Arial" pitchFamily="34" charset="0"/>
                <a:ea typeface="宋体" panose="02010600030101010101" pitchFamily="2" charset="-122"/>
              </a:rPr>
              <a:t>……</a:t>
            </a:r>
            <a:r>
              <a:rPr lang="zh-CN" altLang="en-US" sz="2400" i="1">
                <a:ea typeface="宋体" panose="02010600030101010101" pitchFamily="2" charset="-122"/>
              </a:rPr>
              <a:t>真的是（声音有些颤抖），什么叫真情（抽泣）</a:t>
            </a:r>
            <a:r>
              <a:rPr lang="en-US" altLang="zh-CN" sz="2400" i="1">
                <a:ea typeface="宋体" panose="02010600030101010101" pitchFamily="2" charset="-122"/>
              </a:rPr>
              <a:t>.</a:t>
            </a:r>
            <a:endParaRPr lang="en-US" altLang="zh-CN" sz="2400" i="1">
              <a:ea typeface="宋体" panose="02010600030101010101" pitchFamily="2" charset="-122"/>
            </a:endParaRPr>
          </a:p>
          <a:p>
            <a:pPr>
              <a:buClrTx/>
              <a:buSzTx/>
              <a:buFontTx/>
            </a:pPr>
            <a:r>
              <a:rPr lang="zh-CN" altLang="en-US" sz="2400" i="1">
                <a:ea typeface="宋体" panose="02010600030101010101" pitchFamily="2" charset="-122"/>
              </a:rPr>
              <a:t>我觉得只是处事态度不同了，要宽容（眼睛湿润）。好像觉得帮助别人也是很快乐的事情。</a:t>
            </a:r>
            <a:endParaRPr lang="en-US" altLang="zh-CN" sz="2400" i="1">
              <a:ea typeface="宋体" panose="02010600030101010101" pitchFamily="2" charset="-122"/>
            </a:endParaRPr>
          </a:p>
        </p:txBody>
      </p:sp>
      <p:sp>
        <p:nvSpPr>
          <p:cNvPr id="72709" name="文本占位符 72708"/>
          <p:cNvSpPr>
            <a:spLocks noGrp="1"/>
          </p:cNvSpPr>
          <p:nvPr>
            <p:ph type="body" sz="half" idx="4294967295"/>
          </p:nvPr>
        </p:nvSpPr>
        <p:spPr>
          <a:xfrm>
            <a:off x="5334000" y="1295400"/>
            <a:ext cx="2743200" cy="4953000"/>
          </a:xfrm>
        </p:spPr>
        <p:txBody>
          <a:bodyPr/>
          <a:lstStyle/>
          <a:p>
            <a:pPr>
              <a:buClrTx/>
              <a:buSzTx/>
              <a:buFontTx/>
            </a:pPr>
            <a:r>
              <a:rPr lang="zh-CN" altLang="en-US" sz="2800">
                <a:ea typeface="宋体" panose="02010600030101010101" pitchFamily="2" charset="-122"/>
              </a:rPr>
              <a:t>体验真情</a:t>
            </a:r>
            <a:endParaRPr lang="zh-CN" altLang="en-US" sz="2800">
              <a:ea typeface="宋体" panose="02010600030101010101" pitchFamily="2" charset="-122"/>
            </a:endParaRPr>
          </a:p>
          <a:p>
            <a:pPr>
              <a:buClrTx/>
              <a:buSzTx/>
              <a:buFontTx/>
            </a:pPr>
            <a:endParaRPr lang="zh-CN" altLang="en-US" sz="2800">
              <a:ea typeface="宋体" panose="02010600030101010101" pitchFamily="2" charset="-122"/>
            </a:endParaRPr>
          </a:p>
          <a:p>
            <a:pPr>
              <a:buClrTx/>
              <a:buSzTx/>
              <a:buFontTx/>
            </a:pPr>
            <a:endParaRPr lang="zh-CN" altLang="en-US" sz="2800">
              <a:ea typeface="宋体" panose="02010600030101010101" pitchFamily="2" charset="-122"/>
            </a:endParaRPr>
          </a:p>
          <a:p>
            <a:pPr>
              <a:buClrTx/>
              <a:buSzTx/>
              <a:buFontTx/>
            </a:pPr>
            <a:endParaRPr lang="zh-CN" altLang="en-US" sz="2800">
              <a:ea typeface="宋体" panose="02010600030101010101" pitchFamily="2" charset="-122"/>
            </a:endParaRPr>
          </a:p>
          <a:p>
            <a:pPr>
              <a:buClrTx/>
              <a:buSzTx/>
              <a:buFontTx/>
            </a:pPr>
            <a:endParaRPr lang="zh-CN" altLang="en-US" sz="2800">
              <a:ea typeface="宋体" panose="02010600030101010101" pitchFamily="2" charset="-122"/>
            </a:endParaRPr>
          </a:p>
          <a:p>
            <a:pPr>
              <a:buClrTx/>
              <a:buSzTx/>
              <a:buFontTx/>
            </a:pPr>
            <a:endParaRPr lang="zh-CN" altLang="en-US" sz="2800">
              <a:ea typeface="宋体" panose="02010600030101010101" pitchFamily="2" charset="-122"/>
            </a:endParaRPr>
          </a:p>
          <a:p>
            <a:pPr>
              <a:buClrTx/>
              <a:buSzTx/>
              <a:buFontTx/>
            </a:pPr>
            <a:r>
              <a:rPr lang="zh-CN" altLang="en-US" sz="2800">
                <a:ea typeface="宋体" panose="02010600030101010101" pitchFamily="2" charset="-122"/>
              </a:rPr>
              <a:t>宽容待人</a:t>
            </a:r>
            <a:endParaRPr lang="zh-CN" altLang="en-US" sz="2800">
              <a:ea typeface="宋体" panose="02010600030101010101" pitchFamily="2" charset="-122"/>
            </a:endParaRPr>
          </a:p>
        </p:txBody>
      </p:sp>
      <p:sp>
        <p:nvSpPr>
          <p:cNvPr id="72708" name="动作按钮: 后退或前一项 72707">
            <a:hlinkClick action="ppaction://noaction"/>
          </p:cNvPr>
          <p:cNvSpPr/>
          <p:nvPr/>
        </p:nvSpPr>
        <p:spPr>
          <a:xfrm>
            <a:off x="8839200" y="6324600"/>
            <a:ext cx="304800" cy="152400"/>
          </a:xfrm>
          <a:prstGeom prst="actionButtonBackPrevious">
            <a:avLst/>
          </a:prstGeom>
          <a:solidFill>
            <a:schemeClr val="accent1"/>
          </a:solidFill>
          <a:ln w="9525">
            <a:noFill/>
          </a:ln>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endParaRPr lang="zh-CN" altLang="en-US"/>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灯片编号占位符 1"/>
          <p:cNvSpPr/>
          <p:nvPr>
            <p:ph type="sldNum" sz="quarter" idx="12"/>
          </p:nvPr>
        </p:nvSpPr>
        <p:spPr/>
        <p:txBody>
          <a:bodyPr/>
          <a:lstStyle/>
          <a:p>
            <a:pPr lvl="0"/>
            <a:fld id="{9A0DB2DC-4C9A-4742-B13C-FB6460FD3503}" type="slidenum">
              <a:rPr lang="zh-CN" altLang="en-US"/>
              <a:t>12</a:t>
            </a:fld>
            <a:endParaRPr lang="zh-CN" altLang="en-US"/>
          </a:p>
        </p:txBody>
      </p:sp>
      <p:sp>
        <p:nvSpPr>
          <p:cNvPr id="73730" name="标题 73729"/>
          <p:cNvSpPr>
            <a:spLocks noGrp="1"/>
          </p:cNvSpPr>
          <p:nvPr>
            <p:ph type="title"/>
          </p:nvPr>
        </p:nvSpPr>
        <p:spPr/>
        <p:txBody>
          <a:bodyPr anchor="ctr" anchorCtr="0"/>
          <a:lstStyle/>
          <a:p>
            <a:r>
              <a:rPr lang="zh-CN" altLang="en-US" sz="4000">
                <a:ea typeface="宋体" panose="02010600030101010101" pitchFamily="2" charset="-122"/>
              </a:rPr>
              <a:t>本土概念举例</a:t>
            </a:r>
            <a:endParaRPr lang="zh-CN" altLang="en-US" sz="4000">
              <a:ea typeface="宋体" panose="02010600030101010101" pitchFamily="2" charset="-122"/>
            </a:endParaRPr>
          </a:p>
        </p:txBody>
      </p:sp>
      <p:sp>
        <p:nvSpPr>
          <p:cNvPr id="73731" name="文本占位符 73730"/>
          <p:cNvSpPr>
            <a:spLocks noGrp="1"/>
          </p:cNvSpPr>
          <p:nvPr>
            <p:ph type="body" idx="4294967295"/>
          </p:nvPr>
        </p:nvSpPr>
        <p:spPr>
          <a:xfrm>
            <a:off x="1143000" y="1295400"/>
            <a:ext cx="7315200" cy="5562600"/>
          </a:xfrm>
        </p:spPr>
        <p:txBody>
          <a:bodyPr/>
          <a:lstStyle/>
          <a:p>
            <a:pPr>
              <a:lnSpc>
                <a:spcPct val="130000"/>
              </a:lnSpc>
            </a:pPr>
            <a:r>
              <a:rPr lang="zh-CN" altLang="en-US" sz="2800">
                <a:ea typeface="宋体" panose="02010600030101010101" pitchFamily="2" charset="-122"/>
              </a:rPr>
              <a:t>我有好多事情不用操心，经济上也不拮据</a:t>
            </a:r>
            <a:r>
              <a:rPr lang="en-US" altLang="zh-CN" sz="2800">
                <a:latin typeface="Arial" pitchFamily="34" charset="0"/>
                <a:ea typeface="宋体" panose="02010600030101010101" pitchFamily="2" charset="-122"/>
              </a:rPr>
              <a:t>……</a:t>
            </a:r>
            <a:r>
              <a:rPr lang="zh-CN" altLang="en-US" sz="2800">
                <a:ea typeface="宋体" panose="02010600030101010101" pitchFamily="2" charset="-122"/>
              </a:rPr>
              <a:t>我这样已经算是很</a:t>
            </a:r>
            <a:r>
              <a:rPr lang="zh-CN" altLang="en-US" sz="2800">
                <a:solidFill>
                  <a:srgbClr val="FE422E"/>
                </a:solidFill>
                <a:ea typeface="宋体" panose="02010600030101010101" pitchFamily="2" charset="-122"/>
              </a:rPr>
              <a:t>幸福</a:t>
            </a:r>
            <a:r>
              <a:rPr lang="zh-CN" altLang="en-US" sz="2800">
                <a:ea typeface="宋体" panose="02010600030101010101" pitchFamily="2" charset="-122"/>
              </a:rPr>
              <a:t>了，但是我并不</a:t>
            </a:r>
            <a:r>
              <a:rPr lang="zh-CN" altLang="en-US" sz="2800">
                <a:solidFill>
                  <a:srgbClr val="FE422E"/>
                </a:solidFill>
                <a:ea typeface="宋体" panose="02010600030101010101" pitchFamily="2" charset="-122"/>
              </a:rPr>
              <a:t>快乐</a:t>
            </a:r>
            <a:r>
              <a:rPr lang="en-US" altLang="zh-CN" sz="2800">
                <a:latin typeface="Arial" pitchFamily="34" charset="0"/>
                <a:ea typeface="宋体" panose="02010600030101010101" pitchFamily="2" charset="-122"/>
              </a:rPr>
              <a:t>……</a:t>
            </a:r>
            <a:r>
              <a:rPr lang="zh-CN" altLang="en-US" sz="2800">
                <a:ea typeface="宋体" panose="02010600030101010101" pitchFamily="2" charset="-122"/>
              </a:rPr>
              <a:t>因为我必须什么时候都要去适应别人，必须要做一个和大家一样的、让大家看你是一个正常的人</a:t>
            </a:r>
            <a:r>
              <a:rPr lang="en-US" altLang="zh-CN" sz="2800">
                <a:latin typeface="Arial" pitchFamily="34" charset="0"/>
                <a:ea typeface="宋体" panose="02010600030101010101" pitchFamily="2" charset="-122"/>
              </a:rPr>
              <a:t>……</a:t>
            </a:r>
            <a:endParaRPr lang="en-US" altLang="zh-CN" sz="2800">
              <a:ea typeface="宋体" panose="02010600030101010101" pitchFamily="2" charset="-122"/>
            </a:endParaRPr>
          </a:p>
          <a:p>
            <a:pPr>
              <a:lnSpc>
                <a:spcPct val="130000"/>
              </a:lnSpc>
            </a:pPr>
            <a:r>
              <a:rPr lang="zh-CN" altLang="en-US" sz="2800">
                <a:ea typeface="宋体" panose="02010600030101010101" pitchFamily="2" charset="-122"/>
              </a:rPr>
              <a:t>幸福</a:t>
            </a:r>
            <a:r>
              <a:rPr lang="en-US" altLang="zh-CN" sz="2800">
                <a:ea typeface="宋体" panose="02010600030101010101" pitchFamily="2" charset="-122"/>
              </a:rPr>
              <a:t>——</a:t>
            </a:r>
            <a:r>
              <a:rPr lang="zh-CN" altLang="en-US" sz="2800">
                <a:ea typeface="宋体" panose="02010600030101010101" pitchFamily="2" charset="-122"/>
              </a:rPr>
              <a:t>物质上、外在的、赋予的东西</a:t>
            </a:r>
            <a:endParaRPr lang="zh-CN" altLang="en-US" sz="2800">
              <a:ea typeface="宋体" panose="02010600030101010101" pitchFamily="2" charset="-122"/>
            </a:endParaRPr>
          </a:p>
          <a:p>
            <a:pPr>
              <a:lnSpc>
                <a:spcPct val="130000"/>
              </a:lnSpc>
            </a:pPr>
            <a:r>
              <a:rPr lang="zh-CN" altLang="en-US" sz="2800">
                <a:ea typeface="宋体" panose="02010600030101010101" pitchFamily="2" charset="-122"/>
              </a:rPr>
              <a:t>快乐</a:t>
            </a:r>
            <a:r>
              <a:rPr lang="en-US" altLang="zh-CN" sz="2800">
                <a:ea typeface="宋体" panose="02010600030101010101" pitchFamily="2" charset="-122"/>
              </a:rPr>
              <a:t>——</a:t>
            </a:r>
            <a:r>
              <a:rPr lang="zh-CN" altLang="en-US" sz="2800">
                <a:ea typeface="宋体" panose="02010600030101010101" pitchFamily="2" charset="-122"/>
              </a:rPr>
              <a:t>自我的、主观的、内在的满足</a:t>
            </a:r>
            <a:endParaRPr lang="zh-CN" altLang="en-US" sz="2800">
              <a:ea typeface="宋体" panose="02010600030101010101" pitchFamily="2" charset="-122"/>
            </a:endParaRPr>
          </a:p>
        </p:txBody>
      </p:sp>
      <p:sp>
        <p:nvSpPr>
          <p:cNvPr id="73732" name="动作按钮: 后退或前一项 73731">
            <a:hlinkClick action="ppaction://noaction"/>
          </p:cNvPr>
          <p:cNvSpPr/>
          <p:nvPr/>
        </p:nvSpPr>
        <p:spPr>
          <a:xfrm>
            <a:off x="8763000" y="6324600"/>
            <a:ext cx="381000" cy="304800"/>
          </a:xfrm>
          <a:prstGeom prst="actionButtonBackPrevious">
            <a:avLst/>
          </a:prstGeom>
          <a:solidFill>
            <a:schemeClr val="accent1"/>
          </a:solidFill>
          <a:ln w="9525">
            <a:noFill/>
          </a:ln>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endParaRPr lang="zh-CN" altLang="en-US"/>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灯片编号占位符 1"/>
          <p:cNvSpPr/>
          <p:nvPr>
            <p:ph type="sldNum" sz="quarter" idx="12"/>
          </p:nvPr>
        </p:nvSpPr>
        <p:spPr/>
        <p:txBody>
          <a:bodyPr/>
          <a:lstStyle/>
          <a:p>
            <a:pPr lvl="0"/>
            <a:fld id="{9A0DB2DC-4C9A-4742-B13C-FB6460FD3503}" type="slidenum">
              <a:rPr lang="zh-CN" altLang="en-US"/>
              <a:t>13</a:t>
            </a:fld>
            <a:endParaRPr lang="zh-CN" altLang="en-US"/>
          </a:p>
        </p:txBody>
      </p:sp>
      <p:sp>
        <p:nvSpPr>
          <p:cNvPr id="74754" name="标题 74753"/>
          <p:cNvSpPr>
            <a:spLocks noGrp="1"/>
          </p:cNvSpPr>
          <p:nvPr>
            <p:ph type="title"/>
          </p:nvPr>
        </p:nvSpPr>
        <p:spPr/>
        <p:txBody>
          <a:bodyPr anchor="ctr" anchorCtr="0"/>
          <a:lstStyle/>
          <a:p>
            <a:r>
              <a:rPr lang="zh-CN" altLang="en-US" sz="4000">
                <a:ea typeface="宋体" panose="02010600030101010101" pitchFamily="2" charset="-122"/>
              </a:rPr>
              <a:t>思考单位举例（</a:t>
            </a:r>
            <a:r>
              <a:rPr lang="en-US" altLang="zh-CN" sz="4000">
                <a:ea typeface="宋体" panose="02010600030101010101" pitchFamily="2" charset="-122"/>
              </a:rPr>
              <a:t>1</a:t>
            </a:r>
            <a:r>
              <a:rPr lang="zh-CN" altLang="en-US" sz="4000">
                <a:ea typeface="宋体" panose="02010600030101010101" pitchFamily="2" charset="-122"/>
              </a:rPr>
              <a:t>）</a:t>
            </a:r>
            <a:endParaRPr lang="zh-CN" altLang="en-US" sz="4000">
              <a:ea typeface="宋体" panose="02010600030101010101" pitchFamily="2" charset="-122"/>
            </a:endParaRPr>
          </a:p>
        </p:txBody>
      </p:sp>
      <p:sp>
        <p:nvSpPr>
          <p:cNvPr id="74755" name="文本占位符 74754"/>
          <p:cNvSpPr>
            <a:spLocks noGrp="1"/>
          </p:cNvSpPr>
          <p:nvPr>
            <p:ph type="body" sz="half" idx="4294967295"/>
          </p:nvPr>
        </p:nvSpPr>
        <p:spPr>
          <a:xfrm>
            <a:off x="1143000" y="1295400"/>
            <a:ext cx="3581400" cy="5562600"/>
          </a:xfrm>
        </p:spPr>
        <p:txBody>
          <a:bodyPr/>
          <a:lstStyle/>
          <a:p>
            <a:pPr>
              <a:lnSpc>
                <a:spcPct val="120000"/>
              </a:lnSpc>
              <a:buClrTx/>
              <a:buSzTx/>
              <a:buFontTx/>
            </a:pPr>
            <a:r>
              <a:rPr lang="zh-CN" altLang="en-US" sz="2400" i="1">
                <a:ea typeface="宋体" panose="02010600030101010101" pitchFamily="2" charset="-122"/>
              </a:rPr>
              <a:t>我现在好像是吊在悬崖上，手里抓着一根稻草，命悬一线。我觉得我抓着这根草，使劲往上攀，我要活着，我要活下去，我不能松劲，放松自己就好像放弃自己了。</a:t>
            </a:r>
            <a:endParaRPr lang="zh-CN" altLang="en-US" sz="2400" i="1">
              <a:ea typeface="宋体" panose="02010600030101010101" pitchFamily="2" charset="-122"/>
            </a:endParaRPr>
          </a:p>
          <a:p>
            <a:pPr>
              <a:buClrTx/>
              <a:buSzTx/>
              <a:buFontTx/>
            </a:pPr>
            <a:endParaRPr lang="zh-CN" altLang="en-US" sz="2400">
              <a:ea typeface="宋体" panose="02010600030101010101" pitchFamily="2" charset="-122"/>
            </a:endParaRPr>
          </a:p>
          <a:p>
            <a:pPr>
              <a:buClrTx/>
              <a:buSzTx/>
              <a:buFontTx/>
            </a:pPr>
            <a:endParaRPr lang="zh-CN" altLang="en-US" sz="2400">
              <a:ea typeface="宋体" panose="02010600030101010101" pitchFamily="2" charset="-122"/>
            </a:endParaRPr>
          </a:p>
          <a:p>
            <a:pPr>
              <a:buClrTx/>
              <a:buSzTx/>
              <a:buFontTx/>
            </a:pPr>
            <a:endParaRPr lang="zh-CN" altLang="en-US" sz="2800">
              <a:ea typeface="宋体" panose="02010600030101010101" pitchFamily="2" charset="-122"/>
            </a:endParaRPr>
          </a:p>
        </p:txBody>
      </p:sp>
      <p:sp>
        <p:nvSpPr>
          <p:cNvPr id="74756" name="文本占位符 74755"/>
          <p:cNvSpPr>
            <a:spLocks noGrp="1"/>
          </p:cNvSpPr>
          <p:nvPr>
            <p:ph type="body" sz="half" idx="4294967295"/>
          </p:nvPr>
        </p:nvSpPr>
        <p:spPr>
          <a:xfrm>
            <a:off x="4876800" y="1295400"/>
            <a:ext cx="3581400" cy="5562600"/>
          </a:xfrm>
        </p:spPr>
        <p:txBody>
          <a:bodyPr/>
          <a:lstStyle/>
          <a:p>
            <a:pPr>
              <a:lnSpc>
                <a:spcPct val="120000"/>
              </a:lnSpc>
              <a:buClrTx/>
              <a:buSzTx/>
              <a:buFontTx/>
            </a:pPr>
            <a:r>
              <a:rPr lang="zh-CN" altLang="en-US" sz="2800">
                <a:ea typeface="宋体" panose="02010600030101010101" pitchFamily="2" charset="-122"/>
              </a:rPr>
              <a:t>强烈的生存欲望（信念态度）</a:t>
            </a:r>
            <a:endParaRPr lang="zh-CN" altLang="en-US" sz="2800">
              <a:ea typeface="宋体" panose="02010600030101010101" pitchFamily="2" charset="-122"/>
            </a:endParaRPr>
          </a:p>
          <a:p>
            <a:pPr>
              <a:buClrTx/>
              <a:buSzTx/>
              <a:buFontTx/>
            </a:pPr>
            <a:endParaRPr lang="zh-CN" altLang="en-US" sz="2800">
              <a:ea typeface="宋体" panose="02010600030101010101" pitchFamily="2" charset="-122"/>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灯片编号占位符 1"/>
          <p:cNvSpPr/>
          <p:nvPr>
            <p:ph type="sldNum" sz="quarter" idx="12"/>
          </p:nvPr>
        </p:nvSpPr>
        <p:spPr/>
        <p:txBody>
          <a:bodyPr/>
          <a:lstStyle/>
          <a:p>
            <a:pPr lvl="0"/>
            <a:fld id="{9A0DB2DC-4C9A-4742-B13C-FB6460FD3503}" type="slidenum">
              <a:rPr lang="zh-CN" altLang="en-US"/>
              <a:t>14</a:t>
            </a:fld>
            <a:endParaRPr lang="zh-CN" altLang="en-US"/>
          </a:p>
        </p:txBody>
      </p:sp>
      <p:sp>
        <p:nvSpPr>
          <p:cNvPr id="76802" name="标题 76801"/>
          <p:cNvSpPr>
            <a:spLocks noGrp="1"/>
          </p:cNvSpPr>
          <p:nvPr>
            <p:ph type="title"/>
          </p:nvPr>
        </p:nvSpPr>
        <p:spPr/>
        <p:txBody>
          <a:bodyPr anchor="ctr" anchorCtr="0"/>
          <a:lstStyle/>
          <a:p>
            <a:r>
              <a:rPr lang="zh-CN" altLang="en-US" sz="4000">
                <a:ea typeface="宋体" panose="02010600030101010101" pitchFamily="2" charset="-122"/>
              </a:rPr>
              <a:t>思考单位举例（</a:t>
            </a:r>
            <a:r>
              <a:rPr lang="en-US" altLang="zh-CN" sz="4000">
                <a:ea typeface="宋体" panose="02010600030101010101" pitchFamily="2" charset="-122"/>
              </a:rPr>
              <a:t>2</a:t>
            </a:r>
            <a:r>
              <a:rPr lang="zh-CN" altLang="en-US" sz="4000">
                <a:ea typeface="宋体" panose="02010600030101010101" pitchFamily="2" charset="-122"/>
              </a:rPr>
              <a:t>）</a:t>
            </a:r>
            <a:endParaRPr lang="zh-CN" altLang="en-US" sz="4000">
              <a:ea typeface="宋体" panose="02010600030101010101" pitchFamily="2" charset="-122"/>
            </a:endParaRPr>
          </a:p>
        </p:txBody>
      </p:sp>
      <p:sp>
        <p:nvSpPr>
          <p:cNvPr id="76803" name="文本占位符 76802"/>
          <p:cNvSpPr>
            <a:spLocks noGrp="1"/>
          </p:cNvSpPr>
          <p:nvPr>
            <p:ph type="body" sz="half" idx="4294967295"/>
          </p:nvPr>
        </p:nvSpPr>
        <p:spPr>
          <a:xfrm>
            <a:off x="1143000" y="1295400"/>
            <a:ext cx="3581400" cy="5562600"/>
          </a:xfrm>
        </p:spPr>
        <p:txBody>
          <a:bodyPr/>
          <a:lstStyle/>
          <a:p>
            <a:pPr>
              <a:lnSpc>
                <a:spcPct val="110000"/>
              </a:lnSpc>
              <a:buClrTx/>
              <a:buSzTx/>
              <a:buFontTx/>
            </a:pPr>
            <a:r>
              <a:rPr lang="zh-CN" altLang="en-US" sz="2400" i="1">
                <a:ea typeface="宋体" panose="02010600030101010101" pitchFamily="2" charset="-122"/>
              </a:rPr>
              <a:t>我（患病）一年后又回去工作了，生活还是要恢复原来的状态。我并不想利用得病，要他（丈夫）做什么，反正都是在以前正常轨道上行驶，没有不讲道理的要求。</a:t>
            </a:r>
            <a:endParaRPr lang="zh-CN" altLang="en-US" sz="2400" i="1">
              <a:ea typeface="宋体" panose="02010600030101010101" pitchFamily="2" charset="-122"/>
            </a:endParaRPr>
          </a:p>
        </p:txBody>
      </p:sp>
      <p:sp>
        <p:nvSpPr>
          <p:cNvPr id="76804" name="文本占位符 76803"/>
          <p:cNvSpPr>
            <a:spLocks noGrp="1"/>
          </p:cNvSpPr>
          <p:nvPr>
            <p:ph type="body" sz="half" idx="4294967295"/>
          </p:nvPr>
        </p:nvSpPr>
        <p:spPr>
          <a:xfrm>
            <a:off x="4876800" y="1295400"/>
            <a:ext cx="3581400" cy="5562600"/>
          </a:xfrm>
        </p:spPr>
        <p:txBody>
          <a:bodyPr/>
          <a:lstStyle/>
          <a:p>
            <a:pPr>
              <a:lnSpc>
                <a:spcPct val="150000"/>
              </a:lnSpc>
              <a:buClrTx/>
              <a:buSzTx/>
              <a:buFontTx/>
            </a:pPr>
            <a:r>
              <a:rPr lang="zh-CN" altLang="en-US" sz="2800">
                <a:ea typeface="宋体" panose="02010600030101010101" pitchFamily="2" charset="-122"/>
              </a:rPr>
              <a:t>恢复常态</a:t>
            </a:r>
            <a:endParaRPr lang="zh-CN" altLang="en-US" sz="2800">
              <a:ea typeface="宋体" panose="02010600030101010101" pitchFamily="2" charset="-122"/>
            </a:endParaRPr>
          </a:p>
          <a:p>
            <a:pPr>
              <a:lnSpc>
                <a:spcPct val="150000"/>
              </a:lnSpc>
              <a:buClrTx/>
              <a:buSzTx/>
              <a:buFontTx/>
              <a:buNone/>
            </a:pPr>
            <a:r>
              <a:rPr lang="zh-CN" altLang="en-US" sz="2800">
                <a:ea typeface="宋体" panose="02010600030101010101" pitchFamily="2" charset="-122"/>
              </a:rPr>
              <a:t> （行为表现）</a:t>
            </a:r>
            <a:endParaRPr lang="zh-CN" altLang="en-US" sz="2800">
              <a:ea typeface="宋体" panose="02010600030101010101" pitchFamily="2" charset="-122"/>
            </a:endParaRPr>
          </a:p>
          <a:p>
            <a:pPr>
              <a:buClrTx/>
              <a:buSzTx/>
              <a:buFontTx/>
            </a:pPr>
            <a:endParaRPr lang="zh-CN" altLang="en-US" sz="2800">
              <a:ea typeface="宋体" panose="02010600030101010101" pitchFamily="2" charset="-122"/>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灯片编号占位符 1"/>
          <p:cNvSpPr/>
          <p:nvPr>
            <p:ph type="sldNum" sz="quarter" idx="12"/>
          </p:nvPr>
        </p:nvSpPr>
        <p:spPr/>
        <p:txBody>
          <a:bodyPr/>
          <a:lstStyle/>
          <a:p>
            <a:pPr lvl="0"/>
            <a:fld id="{9A0DB2DC-4C9A-4742-B13C-FB6460FD3503}" type="slidenum">
              <a:rPr lang="zh-CN" altLang="en-US"/>
              <a:t>15</a:t>
            </a:fld>
            <a:endParaRPr lang="zh-CN" altLang="en-US"/>
          </a:p>
        </p:txBody>
      </p:sp>
      <p:sp>
        <p:nvSpPr>
          <p:cNvPr id="75778" name="标题 75777"/>
          <p:cNvSpPr>
            <a:spLocks noGrp="1"/>
          </p:cNvSpPr>
          <p:nvPr>
            <p:ph type="title"/>
          </p:nvPr>
        </p:nvSpPr>
        <p:spPr/>
        <p:txBody>
          <a:bodyPr anchor="ctr" anchorCtr="0"/>
          <a:lstStyle/>
          <a:p>
            <a:r>
              <a:rPr lang="zh-CN" altLang="en-US" sz="4000">
                <a:ea typeface="宋体" panose="02010600030101010101" pitchFamily="2" charset="-122"/>
              </a:rPr>
              <a:t>初次编码原则</a:t>
            </a:r>
            <a:endParaRPr lang="zh-CN" altLang="en-US" sz="4000">
              <a:ea typeface="宋体" panose="02010600030101010101" pitchFamily="2" charset="-122"/>
            </a:endParaRPr>
          </a:p>
        </p:txBody>
      </p:sp>
      <p:sp>
        <p:nvSpPr>
          <p:cNvPr id="75779" name="文本占位符 75778"/>
          <p:cNvSpPr>
            <a:spLocks noGrp="1"/>
          </p:cNvSpPr>
          <p:nvPr>
            <p:ph type="body" idx="4294967295"/>
          </p:nvPr>
        </p:nvSpPr>
        <p:spPr>
          <a:xfrm>
            <a:off x="1143000" y="1295400"/>
            <a:ext cx="7315200" cy="5562600"/>
          </a:xfrm>
        </p:spPr>
        <p:txBody>
          <a:bodyPr/>
          <a:lstStyle/>
          <a:p>
            <a:r>
              <a:rPr lang="zh-CN" altLang="en-US" sz="2800">
                <a:ea typeface="宋体" panose="02010600030101010101" pitchFamily="2" charset="-122"/>
              </a:rPr>
              <a:t>编码越细致越好，直到达到饱和；如果发现了新的码号，可以在下一轮进一步收集原始资料</a:t>
            </a:r>
            <a:endParaRPr lang="zh-CN" altLang="en-US" sz="2800">
              <a:ea typeface="宋体" panose="02010600030101010101" pitchFamily="2" charset="-122"/>
            </a:endParaRPr>
          </a:p>
          <a:p>
            <a:r>
              <a:rPr lang="zh-CN" altLang="en-US" sz="2800">
                <a:ea typeface="宋体" panose="02010600030101010101" pitchFamily="2" charset="-122"/>
              </a:rPr>
              <a:t>注意寻找当事人使用的词语</a:t>
            </a:r>
            <a:endParaRPr lang="zh-CN" altLang="en-US" sz="2800">
              <a:ea typeface="宋体" panose="02010600030101010101" pitchFamily="2" charset="-122"/>
            </a:endParaRPr>
          </a:p>
          <a:p>
            <a:r>
              <a:rPr lang="zh-CN" altLang="en-US" sz="2800">
                <a:ea typeface="宋体" panose="02010600030101010101" pitchFamily="2" charset="-122"/>
              </a:rPr>
              <a:t>命名尽量使用当事人的原话，也可以是研究者自己的话</a:t>
            </a:r>
            <a:endParaRPr lang="zh-CN" altLang="en-US" sz="2800">
              <a:ea typeface="宋体" panose="02010600030101010101" pitchFamily="2" charset="-122"/>
            </a:endParaRPr>
          </a:p>
          <a:p>
            <a:r>
              <a:rPr lang="zh-CN" altLang="en-US" sz="2800">
                <a:ea typeface="宋体" panose="02010600030101010101" pitchFamily="2" charset="-122"/>
              </a:rPr>
              <a:t>在对资料进行逐步分析时，就有关词语、短语、句子、行动、意义和事件询问具体的问题</a:t>
            </a:r>
            <a:endParaRPr lang="zh-CN" altLang="en-US" sz="2800">
              <a:ea typeface="宋体" panose="02010600030101010101" pitchFamily="2" charset="-122"/>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灯片编号占位符 1"/>
          <p:cNvSpPr/>
          <p:nvPr>
            <p:ph type="sldNum" sz="quarter" idx="12"/>
          </p:nvPr>
        </p:nvSpPr>
        <p:spPr/>
        <p:txBody>
          <a:bodyPr/>
          <a:lstStyle/>
          <a:p>
            <a:pPr lvl="0"/>
            <a:fld id="{9A0DB2DC-4C9A-4742-B13C-FB6460FD3503}" type="slidenum">
              <a:rPr lang="zh-CN" altLang="en-US"/>
              <a:t>16</a:t>
            </a:fld>
            <a:endParaRPr lang="zh-CN" altLang="en-US"/>
          </a:p>
        </p:txBody>
      </p:sp>
      <p:sp>
        <p:nvSpPr>
          <p:cNvPr id="78850" name="标题 78849"/>
          <p:cNvSpPr>
            <a:spLocks noGrp="1"/>
          </p:cNvSpPr>
          <p:nvPr>
            <p:ph type="title"/>
          </p:nvPr>
        </p:nvSpPr>
        <p:spPr/>
        <p:txBody>
          <a:bodyPr anchor="ctr" anchorCtr="0"/>
          <a:lstStyle/>
          <a:p>
            <a:r>
              <a:rPr lang="zh-CN" altLang="en-US" sz="4000">
                <a:ea typeface="宋体" panose="02010600030101010101" pitchFamily="2" charset="-122"/>
              </a:rPr>
              <a:t>归类</a:t>
            </a:r>
            <a:endParaRPr lang="zh-CN" altLang="en-US" sz="4000">
              <a:ea typeface="宋体" panose="02010600030101010101" pitchFamily="2" charset="-122"/>
            </a:endParaRPr>
          </a:p>
        </p:txBody>
      </p:sp>
      <p:sp>
        <p:nvSpPr>
          <p:cNvPr id="78851" name="文本占位符 78850"/>
          <p:cNvSpPr>
            <a:spLocks noGrp="1"/>
          </p:cNvSpPr>
          <p:nvPr>
            <p:ph type="body" idx="4294967295"/>
          </p:nvPr>
        </p:nvSpPr>
        <p:spPr>
          <a:xfrm>
            <a:off x="1143000" y="1295400"/>
            <a:ext cx="7315200" cy="5562600"/>
          </a:xfrm>
        </p:spPr>
        <p:txBody>
          <a:bodyPr/>
          <a:lstStyle/>
          <a:p>
            <a:r>
              <a:rPr lang="zh-CN" altLang="en-US">
                <a:ea typeface="宋体" panose="02010600030101010101" pitchFamily="2" charset="-122"/>
              </a:rPr>
              <a:t>归类</a:t>
            </a:r>
            <a:endParaRPr lang="zh-CN" altLang="en-US">
              <a:ea typeface="宋体" panose="02010600030101010101" pitchFamily="2" charset="-122"/>
            </a:endParaRPr>
          </a:p>
          <a:p>
            <a:pPr lvl="1"/>
            <a:r>
              <a:rPr lang="zh-CN" altLang="en-US">
                <a:ea typeface="宋体" panose="02010600030101010101" pitchFamily="2" charset="-122"/>
              </a:rPr>
              <a:t>按照编码系统将相同或相近的资料合在一起，将相异的资料区别开来，找到资料之间的联系</a:t>
            </a:r>
            <a:endParaRPr lang="zh-CN" altLang="en-US">
              <a:ea typeface="宋体" panose="02010600030101010101" pitchFamily="2" charset="-122"/>
            </a:endParaRPr>
          </a:p>
          <a:p>
            <a:r>
              <a:rPr lang="zh-CN" altLang="en-US">
                <a:ea typeface="宋体" panose="02010600030101010101" pitchFamily="2" charset="-122"/>
              </a:rPr>
              <a:t>归类方式</a:t>
            </a:r>
            <a:endParaRPr lang="zh-CN" altLang="en-US">
              <a:ea typeface="宋体" panose="02010600030101010101" pitchFamily="2" charset="-122"/>
            </a:endParaRPr>
          </a:p>
          <a:p>
            <a:pPr lvl="1"/>
            <a:r>
              <a:rPr lang="zh-CN" altLang="en-US">
                <a:ea typeface="宋体" panose="02010600030101010101" pitchFamily="2" charset="-122"/>
              </a:rPr>
              <a:t>类属分析</a:t>
            </a:r>
            <a:endParaRPr lang="zh-CN" altLang="en-US">
              <a:ea typeface="宋体" panose="02010600030101010101" pitchFamily="2" charset="-122"/>
            </a:endParaRPr>
          </a:p>
          <a:p>
            <a:pPr lvl="1"/>
            <a:r>
              <a:rPr lang="zh-CN" altLang="en-US">
                <a:ea typeface="宋体" panose="02010600030101010101" pitchFamily="2" charset="-122"/>
              </a:rPr>
              <a:t>情景化分析</a:t>
            </a:r>
            <a:endParaRPr lang="zh-CN" altLang="en-US">
              <a:ea typeface="宋体" panose="02010600030101010101" pitchFamily="2" charset="-122"/>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灯片编号占位符 1"/>
          <p:cNvSpPr/>
          <p:nvPr>
            <p:ph type="sldNum" sz="quarter" idx="12"/>
          </p:nvPr>
        </p:nvSpPr>
        <p:spPr/>
        <p:txBody>
          <a:bodyPr/>
          <a:lstStyle/>
          <a:p>
            <a:pPr lvl="0"/>
            <a:fld id="{9A0DB2DC-4C9A-4742-B13C-FB6460FD3503}" type="slidenum">
              <a:rPr lang="zh-CN" altLang="en-US"/>
              <a:t>17</a:t>
            </a:fld>
            <a:endParaRPr lang="zh-CN" altLang="en-US"/>
          </a:p>
        </p:txBody>
      </p:sp>
      <p:sp>
        <p:nvSpPr>
          <p:cNvPr id="84994" name="标题 84993"/>
          <p:cNvSpPr>
            <a:spLocks noGrp="1"/>
          </p:cNvSpPr>
          <p:nvPr>
            <p:ph type="title"/>
          </p:nvPr>
        </p:nvSpPr>
        <p:spPr/>
        <p:txBody>
          <a:bodyPr anchor="ctr" anchorCtr="0"/>
          <a:lstStyle/>
          <a:p>
            <a:r>
              <a:rPr lang="zh-CN" altLang="en-US" sz="4000">
                <a:ea typeface="宋体" panose="02010600030101010101" pitchFamily="2" charset="-122"/>
              </a:rPr>
              <a:t>类属分析</a:t>
            </a:r>
            <a:endParaRPr lang="zh-CN" altLang="en-US" sz="4000">
              <a:ea typeface="宋体" panose="02010600030101010101" pitchFamily="2" charset="-122"/>
            </a:endParaRPr>
          </a:p>
        </p:txBody>
      </p:sp>
      <p:sp>
        <p:nvSpPr>
          <p:cNvPr id="84995" name="文本占位符 84994"/>
          <p:cNvSpPr>
            <a:spLocks noGrp="1"/>
          </p:cNvSpPr>
          <p:nvPr>
            <p:ph type="body" idx="4294967295"/>
          </p:nvPr>
        </p:nvSpPr>
        <p:spPr>
          <a:xfrm>
            <a:off x="1143000" y="1295400"/>
            <a:ext cx="7315200" cy="5562600"/>
          </a:xfrm>
        </p:spPr>
        <p:txBody>
          <a:bodyPr/>
          <a:lstStyle/>
          <a:p>
            <a:r>
              <a:rPr lang="zh-CN" altLang="en-US">
                <a:ea typeface="宋体" panose="02010600030101010101" pitchFamily="2" charset="-122"/>
              </a:rPr>
              <a:t>类属</a:t>
            </a:r>
            <a:endParaRPr lang="zh-CN" altLang="en-US">
              <a:ea typeface="宋体" panose="02010600030101010101" pitchFamily="2" charset="-122"/>
            </a:endParaRPr>
          </a:p>
          <a:p>
            <a:pPr lvl="1"/>
            <a:r>
              <a:rPr lang="zh-CN" altLang="en-US">
                <a:ea typeface="宋体" panose="02010600030101010101" pitchFamily="2" charset="-122"/>
              </a:rPr>
              <a:t>资料所呈现的一个观点或一个主题</a:t>
            </a:r>
            <a:endParaRPr lang="zh-CN" altLang="en-US">
              <a:ea typeface="宋体" panose="02010600030101010101" pitchFamily="2" charset="-122"/>
            </a:endParaRPr>
          </a:p>
          <a:p>
            <a:pPr lvl="1"/>
            <a:r>
              <a:rPr lang="zh-CN" altLang="en-US">
                <a:ea typeface="宋体" panose="02010600030101010101" pitchFamily="2" charset="-122"/>
              </a:rPr>
              <a:t>是资料分析中一个比较大的意义单位</a:t>
            </a:r>
            <a:endParaRPr lang="zh-CN" altLang="en-US">
              <a:ea typeface="宋体" panose="02010600030101010101" pitchFamily="2" charset="-122"/>
            </a:endParaRPr>
          </a:p>
          <a:p>
            <a:pPr lvl="1"/>
            <a:r>
              <a:rPr lang="zh-CN" altLang="en-US">
                <a:ea typeface="宋体" panose="02010600030101010101" pitchFamily="2" charset="-122"/>
              </a:rPr>
              <a:t>具有相同属性的资料被归于同一类别</a:t>
            </a:r>
            <a:endParaRPr lang="zh-CN" altLang="en-US">
              <a:ea typeface="宋体" panose="02010600030101010101" pitchFamily="2" charset="-122"/>
            </a:endParaRPr>
          </a:p>
        </p:txBody>
      </p:sp>
      <p:grpSp>
        <p:nvGrpSpPr>
          <p:cNvPr id="85003" name="组合 85002"/>
          <p:cNvGrpSpPr/>
          <p:nvPr/>
        </p:nvGrpSpPr>
        <p:grpSpPr>
          <a:xfrm>
            <a:off x="1524000" y="3581400"/>
            <a:ext cx="4114800" cy="2209800"/>
            <a:chOff x="816" y="2256"/>
            <a:chExt cx="2592" cy="1392"/>
          </a:xfrm>
        </p:grpSpPr>
        <p:sp>
          <p:nvSpPr>
            <p:cNvPr id="84996" name="椭圆 84995"/>
            <p:cNvSpPr/>
            <p:nvPr/>
          </p:nvSpPr>
          <p:spPr>
            <a:xfrm>
              <a:off x="2832" y="3120"/>
              <a:ext cx="576" cy="528"/>
            </a:xfrm>
            <a:prstGeom prst="ellipse">
              <a:avLst/>
            </a:prstGeom>
            <a:solidFill>
              <a:schemeClr val="accent1"/>
            </a:solidFill>
            <a:ln w="9525" cap="flat" cmpd="sng">
              <a:solidFill>
                <a:schemeClr val="tx1"/>
              </a:solidFill>
              <a:prstDash val="solid"/>
              <a:headEnd type="none" w="med" len="med"/>
              <a:tailEnd type="none" w="med" len="med"/>
            </a:ln>
          </p:spPr>
          <p:txBody>
            <a:bodyPr anchor="ctr" anchorCtr="0"/>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algn="ctr"/>
              <a:r>
                <a:rPr lang="zh-CN" altLang="en-US" b="1">
                  <a:ea typeface="宋体" panose="02010600030101010101" pitchFamily="2" charset="-122"/>
                </a:rPr>
                <a:t>个人时间受限</a:t>
              </a:r>
              <a:endParaRPr lang="zh-CN" altLang="en-US" b="1">
                <a:ea typeface="宋体" panose="02010600030101010101" pitchFamily="2" charset="-122"/>
              </a:endParaRPr>
            </a:p>
          </p:txBody>
        </p:sp>
        <p:sp>
          <p:nvSpPr>
            <p:cNvPr id="84997" name="椭圆 84996"/>
            <p:cNvSpPr/>
            <p:nvPr/>
          </p:nvSpPr>
          <p:spPr>
            <a:xfrm>
              <a:off x="1824" y="3120"/>
              <a:ext cx="576" cy="528"/>
            </a:xfrm>
            <a:prstGeom prst="ellipse">
              <a:avLst/>
            </a:prstGeom>
            <a:solidFill>
              <a:schemeClr val="accent1"/>
            </a:solidFill>
            <a:ln w="9525" cap="flat" cmpd="sng">
              <a:solidFill>
                <a:schemeClr val="tx1"/>
              </a:solidFill>
              <a:prstDash val="solid"/>
              <a:headEnd type="none" w="med" len="med"/>
              <a:tailEnd type="none" w="med" len="med"/>
            </a:ln>
          </p:spPr>
          <p:txBody>
            <a:bodyPr anchor="ctr" anchorCtr="0"/>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algn="ctr"/>
              <a:r>
                <a:rPr lang="zh-CN" altLang="en-US" b="1">
                  <a:ea typeface="宋体" panose="02010600030101010101" pitchFamily="2" charset="-122"/>
                </a:rPr>
                <a:t>沟通障碍</a:t>
              </a:r>
              <a:endParaRPr lang="zh-CN" altLang="en-US" b="1">
                <a:ea typeface="宋体" panose="02010600030101010101" pitchFamily="2" charset="-122"/>
              </a:endParaRPr>
            </a:p>
          </p:txBody>
        </p:sp>
        <p:sp>
          <p:nvSpPr>
            <p:cNvPr id="84998" name="椭圆 84997"/>
            <p:cNvSpPr/>
            <p:nvPr/>
          </p:nvSpPr>
          <p:spPr>
            <a:xfrm>
              <a:off x="816" y="3120"/>
              <a:ext cx="576" cy="528"/>
            </a:xfrm>
            <a:prstGeom prst="ellipse">
              <a:avLst/>
            </a:prstGeom>
            <a:solidFill>
              <a:schemeClr val="accent1"/>
            </a:solidFill>
            <a:ln w="9525" cap="flat" cmpd="sng">
              <a:solidFill>
                <a:schemeClr val="tx1"/>
              </a:solidFill>
              <a:prstDash val="solid"/>
              <a:headEnd type="none" w="med" len="med"/>
              <a:tailEnd type="none" w="med" len="med"/>
            </a:ln>
          </p:spPr>
          <p:txBody>
            <a:bodyPr anchor="ctr" anchorCtr="0"/>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algn="ctr"/>
              <a:r>
                <a:rPr lang="zh-CN" altLang="en-US" b="1">
                  <a:ea typeface="宋体" panose="02010600030101010101" pitchFamily="2" charset="-122"/>
                </a:rPr>
                <a:t>身体劳累</a:t>
              </a:r>
              <a:endParaRPr lang="zh-CN" altLang="en-US" b="1">
                <a:ea typeface="宋体" panose="02010600030101010101" pitchFamily="2" charset="-122"/>
              </a:endParaRPr>
            </a:p>
          </p:txBody>
        </p:sp>
        <p:sp>
          <p:nvSpPr>
            <p:cNvPr id="84999" name="椭圆 84998"/>
            <p:cNvSpPr/>
            <p:nvPr/>
          </p:nvSpPr>
          <p:spPr>
            <a:xfrm>
              <a:off x="1392" y="2256"/>
              <a:ext cx="1488" cy="480"/>
            </a:xfrm>
            <a:prstGeom prst="ellipse">
              <a:avLst/>
            </a:prstGeom>
            <a:solidFill>
              <a:schemeClr val="accent1"/>
            </a:solidFill>
            <a:ln w="9525" cap="flat" cmpd="sng">
              <a:solidFill>
                <a:schemeClr val="tx1"/>
              </a:solidFill>
              <a:prstDash val="solid"/>
              <a:headEnd type="none" w="med" len="med"/>
              <a:tailEnd type="none" w="med" len="med"/>
            </a:ln>
          </p:spPr>
          <p:txBody>
            <a:bodyPr wrap="none" anchor="ctr" anchorCtr="0"/>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algn="ctr"/>
              <a:r>
                <a:rPr lang="zh-CN" altLang="en-US" b="1">
                  <a:ea typeface="宋体" panose="02010600030101010101" pitchFamily="2" charset="-122"/>
                </a:rPr>
                <a:t>承受压力和痛苦</a:t>
              </a:r>
              <a:r>
                <a:rPr lang="en-US" altLang="zh-CN" b="1">
                  <a:solidFill>
                    <a:schemeClr val="accent1"/>
                  </a:solidFill>
                  <a:ea typeface="宋体" panose="02010600030101010101" pitchFamily="2" charset="-122"/>
                </a:rPr>
                <a:t>.</a:t>
              </a:r>
              <a:endParaRPr lang="zh-CN" altLang="en-US" b="1">
                <a:solidFill>
                  <a:schemeClr val="accent1"/>
                </a:solidFill>
                <a:ea typeface="宋体" panose="02010600030101010101" pitchFamily="2" charset="-122"/>
              </a:endParaRPr>
            </a:p>
          </p:txBody>
        </p:sp>
        <p:sp>
          <p:nvSpPr>
            <p:cNvPr id="85000" name="直接连接符 84999"/>
            <p:cNvSpPr/>
            <p:nvPr/>
          </p:nvSpPr>
          <p:spPr>
            <a:xfrm flipV="1">
              <a:off x="1200" y="2784"/>
              <a:ext cx="912" cy="288"/>
            </a:xfrm>
            <a:prstGeom prst="line">
              <a:avLst/>
            </a:prstGeom>
            <a:ln w="9525" cap="flat" cmpd="sng">
              <a:solidFill>
                <a:schemeClr val="tx1"/>
              </a:solidFill>
              <a:prstDash val="solid"/>
              <a:headEnd type="none" w="med" len="med"/>
              <a:tailEnd type="none" w="med" len="med"/>
            </a:ln>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p:txBody>
        </p:sp>
        <p:sp>
          <p:nvSpPr>
            <p:cNvPr id="85001" name="直接连接符 85000"/>
            <p:cNvSpPr/>
            <p:nvPr/>
          </p:nvSpPr>
          <p:spPr>
            <a:xfrm flipH="1">
              <a:off x="2112" y="2784"/>
              <a:ext cx="0" cy="288"/>
            </a:xfrm>
            <a:prstGeom prst="line">
              <a:avLst/>
            </a:prstGeom>
            <a:ln w="9525" cap="flat" cmpd="sng">
              <a:solidFill>
                <a:schemeClr val="tx1"/>
              </a:solidFill>
              <a:prstDash val="solid"/>
              <a:headEnd type="none" w="med" len="med"/>
              <a:tailEnd type="none" w="med" len="med"/>
            </a:ln>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p:txBody>
        </p:sp>
        <p:sp>
          <p:nvSpPr>
            <p:cNvPr id="85002" name="直接连接符 85001"/>
            <p:cNvSpPr/>
            <p:nvPr/>
          </p:nvSpPr>
          <p:spPr>
            <a:xfrm>
              <a:off x="2112" y="2784"/>
              <a:ext cx="864" cy="288"/>
            </a:xfrm>
            <a:prstGeom prst="line">
              <a:avLst/>
            </a:prstGeom>
            <a:ln w="9525" cap="flat" cmpd="sng">
              <a:solidFill>
                <a:schemeClr val="tx1"/>
              </a:solidFill>
              <a:prstDash val="solid"/>
              <a:headEnd type="none" w="med" len="med"/>
              <a:tailEnd type="none" w="med" len="med"/>
            </a:ln>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p:txBody>
        </p:sp>
      </p:grpSp>
      <p:grpSp>
        <p:nvGrpSpPr>
          <p:cNvPr id="85008" name="组合 85007"/>
          <p:cNvGrpSpPr/>
          <p:nvPr/>
        </p:nvGrpSpPr>
        <p:grpSpPr>
          <a:xfrm>
            <a:off x="5638800" y="3657600"/>
            <a:ext cx="2514600" cy="2133600"/>
            <a:chOff x="3552" y="2304"/>
            <a:chExt cx="1584" cy="1344"/>
          </a:xfrm>
        </p:grpSpPr>
        <p:sp>
          <p:nvSpPr>
            <p:cNvPr id="85004" name="椭圆 85003"/>
            <p:cNvSpPr/>
            <p:nvPr/>
          </p:nvSpPr>
          <p:spPr>
            <a:xfrm>
              <a:off x="3792" y="2304"/>
              <a:ext cx="1056" cy="432"/>
            </a:xfrm>
            <a:prstGeom prst="ellipse">
              <a:avLst/>
            </a:prstGeom>
            <a:solidFill>
              <a:schemeClr val="accent1"/>
            </a:solidFill>
            <a:ln w="9525" cap="flat" cmpd="sng">
              <a:solidFill>
                <a:schemeClr val="tx1"/>
              </a:solidFill>
              <a:prstDash val="solid"/>
              <a:headEnd type="none" w="med" len="med"/>
              <a:tailEnd type="none" w="med" len="med"/>
            </a:ln>
          </p:spPr>
          <p:txBody>
            <a:bodyPr wrap="none" anchor="ctr" anchorCtr="0"/>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algn="ctr"/>
              <a:r>
                <a:rPr lang="zh-CN" altLang="en-US" b="1">
                  <a:ea typeface="宋体" panose="02010600030101010101" pitchFamily="2" charset="-122"/>
                </a:rPr>
                <a:t>失去自我</a:t>
              </a:r>
              <a:r>
                <a:rPr lang="en-US" altLang="zh-CN" b="1">
                  <a:solidFill>
                    <a:schemeClr val="accent1"/>
                  </a:solidFill>
                  <a:ea typeface="宋体" panose="02010600030101010101" pitchFamily="2" charset="-122"/>
                </a:rPr>
                <a:t>.</a:t>
              </a:r>
              <a:endParaRPr lang="zh-CN" altLang="en-US" b="1">
                <a:solidFill>
                  <a:schemeClr val="accent1"/>
                </a:solidFill>
                <a:ea typeface="宋体" panose="02010600030101010101" pitchFamily="2" charset="-122"/>
              </a:endParaRPr>
            </a:p>
          </p:txBody>
        </p:sp>
        <p:sp>
          <p:nvSpPr>
            <p:cNvPr id="85005" name="直接连接符 85004"/>
            <p:cNvSpPr/>
            <p:nvPr/>
          </p:nvSpPr>
          <p:spPr>
            <a:xfrm flipV="1">
              <a:off x="3552" y="2784"/>
              <a:ext cx="720" cy="384"/>
            </a:xfrm>
            <a:prstGeom prst="line">
              <a:avLst/>
            </a:prstGeom>
            <a:ln w="9525" cap="flat" cmpd="sng">
              <a:solidFill>
                <a:schemeClr val="tx1"/>
              </a:solidFill>
              <a:prstDash val="solid"/>
              <a:headEnd type="none" w="med" len="med"/>
              <a:tailEnd type="none" w="med" len="med"/>
            </a:ln>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p:txBody>
        </p:sp>
        <p:sp>
          <p:nvSpPr>
            <p:cNvPr id="85006" name="椭圆 85005"/>
            <p:cNvSpPr/>
            <p:nvPr/>
          </p:nvSpPr>
          <p:spPr>
            <a:xfrm>
              <a:off x="4560" y="3168"/>
              <a:ext cx="576" cy="480"/>
            </a:xfrm>
            <a:prstGeom prst="ellipse">
              <a:avLst/>
            </a:prstGeom>
            <a:solidFill>
              <a:schemeClr val="accent1"/>
            </a:solidFill>
            <a:ln w="9525" cap="flat" cmpd="sng">
              <a:solidFill>
                <a:schemeClr val="tx1"/>
              </a:solidFill>
              <a:prstDash val="solid"/>
              <a:headEnd type="none" w="med" len="med"/>
              <a:tailEnd type="none" w="med" len="med"/>
            </a:ln>
          </p:spPr>
          <p:txBody>
            <a:bodyPr anchor="ctr" anchorCtr="0"/>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algn="ctr"/>
              <a:r>
                <a:rPr lang="zh-CN" altLang="en-US" b="1">
                  <a:ea typeface="宋体" panose="02010600030101010101" pitchFamily="2" charset="-122"/>
                </a:rPr>
                <a:t>放弃工作</a:t>
              </a:r>
              <a:endParaRPr lang="zh-CN" altLang="en-US" b="1">
                <a:ea typeface="宋体" panose="02010600030101010101" pitchFamily="2" charset="-122"/>
              </a:endParaRPr>
            </a:p>
          </p:txBody>
        </p:sp>
        <p:sp>
          <p:nvSpPr>
            <p:cNvPr id="85007" name="直接连接符 85006"/>
            <p:cNvSpPr/>
            <p:nvPr/>
          </p:nvSpPr>
          <p:spPr>
            <a:xfrm>
              <a:off x="4320" y="2784"/>
              <a:ext cx="432" cy="384"/>
            </a:xfrm>
            <a:prstGeom prst="line">
              <a:avLst/>
            </a:prstGeom>
            <a:ln w="9525" cap="flat" cmpd="sng">
              <a:solidFill>
                <a:schemeClr val="tx1"/>
              </a:solidFill>
              <a:prstDash val="solid"/>
              <a:headEnd type="none" w="med" len="med"/>
              <a:tailEnd type="none" w="med" len="med"/>
            </a:ln>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nodeType="clickEffect">
                                  <p:stCondLst>
                                    <p:cond delay="0"/>
                                  </p:stCondLst>
                                  <p:childTnLst>
                                    <p:set>
                                      <p:cBhvr>
                                        <p:cTn id="6" dur="1" fill="hold">
                                          <p:stCondLst>
                                            <p:cond delay="0"/>
                                          </p:stCondLst>
                                        </p:cTn>
                                        <p:tgtEl>
                                          <p:spTgt spid="85003"/>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nodeType="clickEffect">
                                  <p:stCondLst>
                                    <p:cond delay="0"/>
                                  </p:stCondLst>
                                  <p:childTnLst>
                                    <p:set>
                                      <p:cBhvr>
                                        <p:cTn id="10" dur="1" fill="hold">
                                          <p:stCondLst>
                                            <p:cond delay="0"/>
                                          </p:stCondLst>
                                        </p:cTn>
                                        <p:tgtEl>
                                          <p:spTgt spid="8500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灯片编号占位符 1"/>
          <p:cNvSpPr/>
          <p:nvPr>
            <p:ph type="sldNum" sz="quarter" idx="12"/>
          </p:nvPr>
        </p:nvSpPr>
        <p:spPr/>
        <p:txBody>
          <a:bodyPr/>
          <a:lstStyle/>
          <a:p>
            <a:pPr lvl="0"/>
            <a:fld id="{9A0DB2DC-4C9A-4742-B13C-FB6460FD3503}" type="slidenum">
              <a:rPr lang="zh-CN" altLang="en-US"/>
              <a:t>18</a:t>
            </a:fld>
            <a:endParaRPr lang="zh-CN" altLang="en-US"/>
          </a:p>
        </p:txBody>
      </p:sp>
      <p:sp>
        <p:nvSpPr>
          <p:cNvPr id="87042" name="标题 87041"/>
          <p:cNvSpPr>
            <a:spLocks noGrp="1"/>
          </p:cNvSpPr>
          <p:nvPr>
            <p:ph type="title"/>
          </p:nvPr>
        </p:nvSpPr>
        <p:spPr/>
        <p:txBody>
          <a:bodyPr anchor="ctr" anchorCtr="0"/>
          <a:lstStyle/>
          <a:p>
            <a:r>
              <a:rPr lang="zh-CN" altLang="en-US" sz="4000">
                <a:ea typeface="宋体" panose="02010600030101010101" pitchFamily="2" charset="-122"/>
              </a:rPr>
              <a:t>类属分析注意事项</a:t>
            </a:r>
            <a:endParaRPr lang="zh-CN" altLang="en-US" sz="4000">
              <a:ea typeface="宋体" panose="02010600030101010101" pitchFamily="2" charset="-122"/>
            </a:endParaRPr>
          </a:p>
        </p:txBody>
      </p:sp>
      <p:sp>
        <p:nvSpPr>
          <p:cNvPr id="87043" name="文本占位符 87042"/>
          <p:cNvSpPr>
            <a:spLocks noGrp="1"/>
          </p:cNvSpPr>
          <p:nvPr>
            <p:ph type="body" idx="4294967295"/>
          </p:nvPr>
        </p:nvSpPr>
        <p:spPr>
          <a:xfrm>
            <a:off x="1143000" y="1295400"/>
            <a:ext cx="7315200" cy="5562600"/>
          </a:xfrm>
        </p:spPr>
        <p:txBody>
          <a:bodyPr/>
          <a:lstStyle/>
          <a:p>
            <a:r>
              <a:rPr lang="zh-CN" altLang="en-US">
                <a:ea typeface="宋体" panose="02010600030101010101" pitchFamily="2" charset="-122"/>
              </a:rPr>
              <a:t>设定类属的标准之一</a:t>
            </a:r>
            <a:endParaRPr lang="zh-CN" altLang="en-US">
              <a:ea typeface="宋体" panose="02010600030101010101" pitchFamily="2" charset="-122"/>
            </a:endParaRPr>
          </a:p>
          <a:p>
            <a:pPr lvl="1"/>
            <a:r>
              <a:rPr lang="zh-CN" altLang="en-US">
                <a:ea typeface="宋体" panose="02010600030101010101" pitchFamily="2" charset="-122"/>
              </a:rPr>
              <a:t>按照当事人自己对事物的分类设定类属</a:t>
            </a:r>
            <a:endParaRPr lang="zh-CN" altLang="en-US">
              <a:ea typeface="宋体" panose="02010600030101010101" pitchFamily="2" charset="-122"/>
            </a:endParaRPr>
          </a:p>
          <a:p>
            <a:r>
              <a:rPr lang="zh-CN" altLang="en-US">
                <a:ea typeface="宋体" panose="02010600030101010101" pitchFamily="2" charset="-122"/>
              </a:rPr>
              <a:t>避免</a:t>
            </a:r>
            <a:endParaRPr lang="zh-CN" altLang="en-US">
              <a:ea typeface="宋体" panose="02010600030101010101" pitchFamily="2" charset="-122"/>
            </a:endParaRPr>
          </a:p>
          <a:p>
            <a:pPr lvl="1"/>
            <a:r>
              <a:rPr lang="zh-CN" altLang="en-US">
                <a:ea typeface="宋体" panose="02010600030101010101" pitchFamily="2" charset="-122"/>
              </a:rPr>
              <a:t>子项相容</a:t>
            </a:r>
            <a:endParaRPr lang="zh-CN" altLang="en-US">
              <a:ea typeface="宋体" panose="02010600030101010101" pitchFamily="2" charset="-122"/>
            </a:endParaRPr>
          </a:p>
          <a:p>
            <a:pPr lvl="2"/>
            <a:r>
              <a:rPr lang="zh-CN" altLang="en-US">
                <a:ea typeface="宋体" panose="02010600030101010101" pitchFamily="2" charset="-122"/>
              </a:rPr>
              <a:t>分类标准不统一，分类后的各子项的外延不相互排斥</a:t>
            </a:r>
            <a:endParaRPr lang="zh-CN" altLang="en-US">
              <a:ea typeface="宋体" panose="02010600030101010101" pitchFamily="2" charset="-122"/>
            </a:endParaRPr>
          </a:p>
          <a:p>
            <a:pPr lvl="1"/>
            <a:r>
              <a:rPr lang="zh-CN" altLang="en-US">
                <a:ea typeface="宋体" panose="02010600030101010101" pitchFamily="2" charset="-122"/>
              </a:rPr>
              <a:t>子项过多</a:t>
            </a:r>
            <a:endParaRPr lang="zh-CN" altLang="en-US">
              <a:ea typeface="宋体" panose="02010600030101010101" pitchFamily="2" charset="-122"/>
            </a:endParaRPr>
          </a:p>
          <a:p>
            <a:pPr lvl="2"/>
            <a:r>
              <a:rPr lang="zh-CN" altLang="en-US">
                <a:ea typeface="宋体" panose="02010600030101010101" pitchFamily="2" charset="-122"/>
              </a:rPr>
              <a:t>分类不相称，分类后所得子项的外延之和与母项的外延不相等</a:t>
            </a:r>
            <a:endParaRPr lang="zh-CN" altLang="en-US">
              <a:ea typeface="宋体" panose="02010600030101010101" pitchFamily="2" charset="-122"/>
            </a:endParaRPr>
          </a:p>
          <a:p>
            <a:endParaRPr lang="zh-CN" altLang="en-US">
              <a:ea typeface="宋体" panose="02010600030101010101" pitchFamily="2" charset="-122"/>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灯片编号占位符 1"/>
          <p:cNvSpPr/>
          <p:nvPr>
            <p:ph type="sldNum" sz="quarter" idx="12"/>
          </p:nvPr>
        </p:nvSpPr>
        <p:spPr/>
        <p:txBody>
          <a:bodyPr/>
          <a:lstStyle/>
          <a:p>
            <a:pPr lvl="0"/>
            <a:fld id="{9A0DB2DC-4C9A-4742-B13C-FB6460FD3503}" type="slidenum">
              <a:rPr lang="zh-CN" altLang="en-US"/>
              <a:t>19</a:t>
            </a:fld>
            <a:endParaRPr lang="zh-CN" altLang="en-US"/>
          </a:p>
        </p:txBody>
      </p:sp>
      <p:sp>
        <p:nvSpPr>
          <p:cNvPr id="94210" name="标题 94209"/>
          <p:cNvSpPr>
            <a:spLocks noGrp="1"/>
          </p:cNvSpPr>
          <p:nvPr>
            <p:ph type="title"/>
          </p:nvPr>
        </p:nvSpPr>
        <p:spPr/>
        <p:txBody>
          <a:bodyPr anchor="ctr" anchorCtr="0"/>
          <a:lstStyle/>
          <a:p>
            <a:r>
              <a:rPr lang="zh-CN" altLang="en-US" sz="4000">
                <a:ea typeface="宋体" panose="02010600030101010101" pitchFamily="2" charset="-122"/>
              </a:rPr>
              <a:t>情境分析</a:t>
            </a:r>
            <a:endParaRPr lang="zh-CN" altLang="en-US" sz="4000">
              <a:ea typeface="宋体" panose="02010600030101010101" pitchFamily="2" charset="-122"/>
            </a:endParaRPr>
          </a:p>
        </p:txBody>
      </p:sp>
      <p:sp>
        <p:nvSpPr>
          <p:cNvPr id="94211" name="文本占位符 94210"/>
          <p:cNvSpPr>
            <a:spLocks noGrp="1"/>
          </p:cNvSpPr>
          <p:nvPr>
            <p:ph type="body" idx="4294967295"/>
          </p:nvPr>
        </p:nvSpPr>
        <p:spPr>
          <a:xfrm>
            <a:off x="1143000" y="1295400"/>
            <a:ext cx="7315200" cy="5562600"/>
          </a:xfrm>
        </p:spPr>
        <p:txBody>
          <a:bodyPr/>
          <a:lstStyle/>
          <a:p>
            <a:r>
              <a:rPr lang="zh-CN" altLang="en-US">
                <a:ea typeface="宋体" panose="02010600030101010101" pitchFamily="2" charset="-122"/>
              </a:rPr>
              <a:t>情境分析</a:t>
            </a:r>
            <a:endParaRPr lang="zh-CN" altLang="en-US">
              <a:ea typeface="宋体" panose="02010600030101010101" pitchFamily="2" charset="-122"/>
            </a:endParaRPr>
          </a:p>
          <a:p>
            <a:pPr lvl="1"/>
            <a:r>
              <a:rPr lang="zh-CN" altLang="en-US">
                <a:ea typeface="宋体" panose="02010600030101010101" pitchFamily="2" charset="-122"/>
              </a:rPr>
              <a:t>将资料放置于研究现象所处的自然情境之中，按照故事发生的时序进行描述</a:t>
            </a:r>
            <a:endParaRPr lang="zh-CN" altLang="en-US">
              <a:ea typeface="宋体" panose="02010600030101010101" pitchFamily="2" charset="-122"/>
            </a:endParaRPr>
          </a:p>
          <a:p>
            <a:pPr lvl="1"/>
            <a:r>
              <a:rPr lang="zh-CN" altLang="en-US">
                <a:ea typeface="宋体" panose="02010600030101010101" pitchFamily="2" charset="-122"/>
              </a:rPr>
              <a:t>按照叙事结构进行编码</a:t>
            </a:r>
            <a:endParaRPr lang="zh-CN" altLang="en-US">
              <a:ea typeface="宋体" panose="02010600030101010101" pitchFamily="2" charset="-122"/>
            </a:endParaRPr>
          </a:p>
          <a:p>
            <a:pPr lvl="2"/>
            <a:r>
              <a:rPr lang="zh-CN" altLang="en-US">
                <a:ea typeface="宋体" panose="02010600030101010101" pitchFamily="2" charset="-122"/>
              </a:rPr>
              <a:t>引子、时间、地点、事件、冲突、高潮、问题的解决、结尾</a:t>
            </a:r>
            <a:endParaRPr lang="zh-CN" altLang="en-US">
              <a:ea typeface="宋体" panose="02010600030101010101" pitchFamily="2" charset="-122"/>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灯片编号占位符 1"/>
          <p:cNvSpPr/>
          <p:nvPr>
            <p:ph type="sldNum" sz="quarter" idx="12"/>
          </p:nvPr>
        </p:nvSpPr>
        <p:spPr/>
        <p:txBody>
          <a:bodyPr/>
          <a:lstStyle/>
          <a:p>
            <a:pPr lvl="0"/>
            <a:fld id="{9A0DB2DC-4C9A-4742-B13C-FB6460FD3503}" type="slidenum">
              <a:rPr lang="zh-CN" altLang="en-US"/>
              <a:t>20</a:t>
            </a:fld>
            <a:endParaRPr lang="zh-CN" altLang="en-US"/>
          </a:p>
        </p:txBody>
      </p:sp>
      <p:sp>
        <p:nvSpPr>
          <p:cNvPr id="91138" name="标题 91137"/>
          <p:cNvSpPr>
            <a:spLocks noGrp="1"/>
          </p:cNvSpPr>
          <p:nvPr>
            <p:ph type="title"/>
          </p:nvPr>
        </p:nvSpPr>
        <p:spPr/>
        <p:txBody>
          <a:bodyPr anchor="ctr" anchorCtr="0"/>
          <a:lstStyle/>
          <a:p>
            <a:r>
              <a:rPr lang="zh-CN" altLang="en-US" sz="4000">
                <a:ea typeface="宋体" panose="02010600030101010101" pitchFamily="2" charset="-122"/>
              </a:rPr>
              <a:t>详细描述和结构框架举例</a:t>
            </a:r>
            <a:endParaRPr lang="zh-CN" altLang="en-US" sz="4000">
              <a:ea typeface="宋体" panose="02010600030101010101" pitchFamily="2" charset="-122"/>
            </a:endParaRPr>
          </a:p>
        </p:txBody>
      </p:sp>
      <p:sp>
        <p:nvSpPr>
          <p:cNvPr id="91139" name="文本占位符 91138"/>
          <p:cNvSpPr>
            <a:spLocks noGrp="1"/>
          </p:cNvSpPr>
          <p:nvPr>
            <p:ph type="body" idx="4294967295"/>
          </p:nvPr>
        </p:nvSpPr>
        <p:spPr>
          <a:xfrm>
            <a:off x="1143000" y="1295400"/>
            <a:ext cx="7315200" cy="5562600"/>
          </a:xfrm>
        </p:spPr>
        <p:txBody>
          <a:bodyPr/>
          <a:lstStyle/>
          <a:p>
            <a:r>
              <a:rPr lang="zh-CN" altLang="en-US">
                <a:effectLst/>
                <a:ea typeface="宋体" panose="02010600030101010101" pitchFamily="2" charset="-122"/>
              </a:rPr>
              <a:t>老年痴呆患者照顾者照顾感受的质性研究</a:t>
            </a:r>
            <a:r>
              <a:rPr lang="en-US" altLang="zh-CN">
                <a:effectLst/>
                <a:ea typeface="宋体" panose="02010600030101010101" pitchFamily="2" charset="-122"/>
              </a:rPr>
              <a:t>.</a:t>
            </a:r>
            <a:r>
              <a:rPr lang="zh-CN" altLang="en-US" b="0">
                <a:effectLst/>
                <a:ea typeface="宋体" panose="02010600030101010101" pitchFamily="2" charset="-122"/>
              </a:rPr>
              <a:t> </a:t>
            </a:r>
            <a:r>
              <a:rPr lang="zh-CN" altLang="en-US" sz="2400" b="0">
                <a:effectLst/>
                <a:ea typeface="宋体" panose="02010600030101010101" pitchFamily="2" charset="-122"/>
              </a:rPr>
              <a:t>中华护理杂志，</a:t>
            </a:r>
            <a:r>
              <a:rPr lang="en-US" altLang="zh-CN" sz="2400" b="0">
                <a:effectLst/>
                <a:ea typeface="宋体" panose="02010600030101010101" pitchFamily="2" charset="-122"/>
              </a:rPr>
              <a:t>2008</a:t>
            </a:r>
            <a:r>
              <a:rPr lang="zh-CN" altLang="en-US" sz="2400" b="0">
                <a:effectLst/>
                <a:ea typeface="宋体" panose="02010600030101010101" pitchFamily="2" charset="-122"/>
              </a:rPr>
              <a:t>，</a:t>
            </a:r>
            <a:r>
              <a:rPr lang="en-US" altLang="zh-CN" sz="2400" b="0">
                <a:effectLst/>
                <a:ea typeface="宋体" panose="02010600030101010101" pitchFamily="2" charset="-122"/>
              </a:rPr>
              <a:t>43</a:t>
            </a:r>
            <a:r>
              <a:rPr lang="zh-CN" altLang="en-US" sz="2400" b="0">
                <a:effectLst/>
                <a:ea typeface="宋体" panose="02010600030101010101" pitchFamily="2" charset="-122"/>
              </a:rPr>
              <a:t>（</a:t>
            </a:r>
            <a:r>
              <a:rPr lang="en-US" altLang="zh-CN" sz="2400" b="0">
                <a:effectLst/>
                <a:ea typeface="宋体" panose="02010600030101010101" pitchFamily="2" charset="-122"/>
              </a:rPr>
              <a:t>7</a:t>
            </a:r>
            <a:r>
              <a:rPr lang="zh-CN" altLang="en-US" sz="2400" b="0">
                <a:effectLst/>
                <a:ea typeface="宋体" panose="02010600030101010101" pitchFamily="2" charset="-122"/>
              </a:rPr>
              <a:t>）</a:t>
            </a:r>
            <a:r>
              <a:rPr lang="en-US" altLang="zh-CN" sz="2400" b="0">
                <a:effectLst/>
                <a:ea typeface="宋体" panose="02010600030101010101" pitchFamily="2" charset="-122"/>
              </a:rPr>
              <a:t>:589-592</a:t>
            </a:r>
            <a:endParaRPr lang="en-US" altLang="zh-CN" sz="2400" b="0">
              <a:effectLst/>
              <a:ea typeface="宋体" panose="02010600030101010101" pitchFamily="2" charset="-122"/>
            </a:endParaRPr>
          </a:p>
          <a:p>
            <a:pPr lvl="1"/>
            <a:r>
              <a:rPr lang="zh-CN" altLang="en-US" sz="2400">
                <a:effectLst/>
                <a:ea typeface="宋体" panose="02010600030101010101" pitchFamily="2" charset="-122"/>
              </a:rPr>
              <a:t>主题</a:t>
            </a:r>
            <a:r>
              <a:rPr lang="en-US" altLang="zh-CN" sz="2400">
                <a:effectLst/>
                <a:ea typeface="宋体" panose="02010600030101010101" pitchFamily="2" charset="-122"/>
              </a:rPr>
              <a:t>1</a:t>
            </a:r>
            <a:r>
              <a:rPr lang="zh-CN" altLang="en-US" sz="2400">
                <a:effectLst/>
                <a:ea typeface="宋体" panose="02010600030101010101" pitchFamily="2" charset="-122"/>
              </a:rPr>
              <a:t>：承受压力和痛苦</a:t>
            </a:r>
            <a:endParaRPr lang="en-US" altLang="zh-CN" sz="2400">
              <a:effectLst/>
              <a:ea typeface="宋体" panose="02010600030101010101" pitchFamily="2" charset="-122"/>
            </a:endParaRPr>
          </a:p>
          <a:p>
            <a:pPr lvl="1"/>
            <a:r>
              <a:rPr lang="zh-CN" altLang="en-US" sz="2400">
                <a:effectLst/>
                <a:ea typeface="宋体" panose="02010600030101010101" pitchFamily="2" charset="-122"/>
              </a:rPr>
              <a:t>主题</a:t>
            </a:r>
            <a:r>
              <a:rPr lang="en-US" altLang="zh-CN" sz="2400">
                <a:effectLst/>
                <a:ea typeface="宋体" panose="02010600030101010101" pitchFamily="2" charset="-122"/>
              </a:rPr>
              <a:t>2</a:t>
            </a:r>
            <a:r>
              <a:rPr lang="zh-CN" altLang="en-US" sz="2400">
                <a:effectLst/>
                <a:ea typeface="宋体" panose="02010600030101010101" pitchFamily="2" charset="-122"/>
              </a:rPr>
              <a:t>：从不断的失去中走过</a:t>
            </a:r>
            <a:endParaRPr lang="en-US" altLang="zh-CN" sz="2400">
              <a:effectLst/>
              <a:ea typeface="宋体" panose="02010600030101010101" pitchFamily="2" charset="-122"/>
            </a:endParaRPr>
          </a:p>
          <a:p>
            <a:pPr lvl="1"/>
            <a:r>
              <a:rPr lang="zh-CN" altLang="en-US" sz="2400">
                <a:effectLst/>
                <a:ea typeface="宋体" panose="02010600030101010101" pitchFamily="2" charset="-122"/>
              </a:rPr>
              <a:t>主题</a:t>
            </a:r>
            <a:r>
              <a:rPr lang="en-US" altLang="zh-CN" sz="2400">
                <a:effectLst/>
                <a:ea typeface="宋体" panose="02010600030101010101" pitchFamily="2" charset="-122"/>
              </a:rPr>
              <a:t>3</a:t>
            </a:r>
            <a:r>
              <a:rPr lang="zh-CN" altLang="en-US" sz="2400">
                <a:effectLst/>
                <a:ea typeface="宋体" panose="02010600030101010101" pitchFamily="2" charset="-122"/>
              </a:rPr>
              <a:t>：不断调整自己</a:t>
            </a:r>
            <a:r>
              <a:rPr lang="en-US" altLang="zh-CN" sz="2400">
                <a:effectLst/>
                <a:ea typeface="宋体" panose="02010600030101010101" pitchFamily="2" charset="-122"/>
              </a:rPr>
              <a:t>, </a:t>
            </a:r>
            <a:r>
              <a:rPr lang="zh-CN" altLang="en-US" sz="2400">
                <a:effectLst/>
                <a:ea typeface="宋体" panose="02010600030101010101" pitchFamily="2" charset="-122"/>
              </a:rPr>
              <a:t>以适应变化</a:t>
            </a:r>
            <a:endParaRPr lang="en-US" altLang="zh-CN" sz="2400">
              <a:effectLst/>
              <a:ea typeface="宋体" panose="02010600030101010101" pitchFamily="2" charset="-122"/>
            </a:endParaRPr>
          </a:p>
          <a:p>
            <a:pPr lvl="1"/>
            <a:r>
              <a:rPr lang="zh-CN" altLang="en-US" sz="2400">
                <a:effectLst/>
                <a:ea typeface="宋体" panose="02010600030101010101" pitchFamily="2" charset="-122"/>
              </a:rPr>
              <a:t>主题</a:t>
            </a:r>
            <a:r>
              <a:rPr lang="en-US" altLang="zh-CN" sz="2400">
                <a:effectLst/>
                <a:ea typeface="宋体" panose="02010600030101010101" pitchFamily="2" charset="-122"/>
              </a:rPr>
              <a:t>4</a:t>
            </a:r>
            <a:r>
              <a:rPr lang="zh-CN" altLang="en-US" sz="2400">
                <a:effectLst/>
                <a:ea typeface="宋体" panose="02010600030101010101" pitchFamily="2" charset="-122"/>
              </a:rPr>
              <a:t>：完全投入地照顾患者</a:t>
            </a:r>
            <a:endParaRPr lang="en-US" altLang="zh-CN" sz="2400">
              <a:effectLst/>
              <a:ea typeface="宋体" panose="02010600030101010101" pitchFamily="2" charset="-122"/>
            </a:endParaRPr>
          </a:p>
          <a:p>
            <a:pPr lvl="1"/>
            <a:r>
              <a:rPr lang="zh-CN" altLang="en-US" sz="2400">
                <a:effectLst/>
                <a:ea typeface="宋体" panose="02010600030101010101" pitchFamily="2" charset="-122"/>
              </a:rPr>
              <a:t>主题</a:t>
            </a:r>
            <a:r>
              <a:rPr lang="en-US" altLang="zh-CN" sz="2400">
                <a:effectLst/>
                <a:ea typeface="宋体" panose="02010600030101010101" pitchFamily="2" charset="-122"/>
              </a:rPr>
              <a:t>5</a:t>
            </a:r>
            <a:r>
              <a:rPr lang="zh-CN" altLang="en-US" sz="2400">
                <a:effectLst/>
                <a:ea typeface="宋体" panose="02010600030101010101" pitchFamily="2" charset="-122"/>
              </a:rPr>
              <a:t>：在照顾活动中实现自我价值</a:t>
            </a:r>
            <a:endParaRPr lang="zh-CN" altLang="en-US" sz="2400">
              <a:effectLst/>
              <a:ea typeface="宋体" panose="02010600030101010101" pitchFamily="2" charset="-122"/>
            </a:endParaRPr>
          </a:p>
          <a:p>
            <a:pPr lvl="1"/>
            <a:endParaRPr lang="zh-CN" altLang="en-US" sz="2400">
              <a:effectLst/>
              <a:ea typeface="宋体" panose="02010600030101010101" pitchFamily="2" charset="-122"/>
            </a:endParaRPr>
          </a:p>
          <a:p>
            <a:pPr lvl="1"/>
            <a:r>
              <a:rPr lang="zh-CN" altLang="en-US" sz="2400">
                <a:effectLst/>
                <a:ea typeface="宋体" panose="02010600030101010101" pitchFamily="2" charset="-122"/>
              </a:rPr>
              <a:t>将照顾者的照顾历程划分为三个阶段</a:t>
            </a:r>
            <a:endParaRPr lang="en-US" altLang="zh-CN" sz="2400">
              <a:effectLst/>
              <a:ea typeface="宋体" panose="02010600030101010101" pitchFamily="2" charset="-122"/>
            </a:endParaRPr>
          </a:p>
          <a:p>
            <a:pPr lvl="1">
              <a:buNone/>
            </a:pPr>
            <a:r>
              <a:rPr lang="zh-CN" altLang="en-US" sz="2400">
                <a:effectLst/>
                <a:ea typeface="宋体" panose="02010600030101010101" pitchFamily="2" charset="-122"/>
              </a:rPr>
              <a:t>   初临变化</a:t>
            </a:r>
            <a:r>
              <a:rPr lang="en-US" altLang="zh-CN" sz="2400">
                <a:effectLst/>
                <a:ea typeface="宋体" panose="02010600030101010101" pitchFamily="2" charset="-122"/>
              </a:rPr>
              <a:t>——</a:t>
            </a:r>
            <a:r>
              <a:rPr lang="zh-CN" altLang="en-US" sz="2400">
                <a:effectLst/>
                <a:ea typeface="宋体" panose="02010600030101010101" pitchFamily="2" charset="-122"/>
              </a:rPr>
              <a:t>适应变化</a:t>
            </a:r>
            <a:r>
              <a:rPr lang="en-US" altLang="zh-CN" sz="2400">
                <a:effectLst/>
                <a:ea typeface="宋体" panose="02010600030101010101" pitchFamily="2" charset="-122"/>
              </a:rPr>
              <a:t>——</a:t>
            </a:r>
            <a:r>
              <a:rPr lang="zh-CN" altLang="en-US" sz="2400">
                <a:effectLst/>
                <a:ea typeface="宋体" panose="02010600030101010101" pitchFamily="2" charset="-122"/>
              </a:rPr>
              <a:t>面对未来</a:t>
            </a:r>
            <a:endParaRPr lang="zh-CN" altLang="en-US" sz="2400">
              <a:effectLst/>
              <a:ea typeface="宋体" panose="02010600030101010101" pitchFamily="2" charset="-122"/>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灯片编号占位符 1"/>
          <p:cNvSpPr/>
          <p:nvPr>
            <p:ph type="sldNum" sz="quarter" idx="12"/>
          </p:nvPr>
        </p:nvSpPr>
        <p:spPr/>
        <p:txBody>
          <a:bodyPr/>
          <a:lstStyle/>
          <a:p>
            <a:pPr lvl="0"/>
            <a:fld id="{9A0DB2DC-4C9A-4742-B13C-FB6460FD3503}" type="slidenum">
              <a:rPr lang="zh-CN" altLang="en-US"/>
              <a:t>21</a:t>
            </a:fld>
            <a:endParaRPr lang="zh-CN" altLang="en-US"/>
          </a:p>
        </p:txBody>
      </p:sp>
      <p:sp>
        <p:nvSpPr>
          <p:cNvPr id="136194" name="标题 136193"/>
          <p:cNvSpPr>
            <a:spLocks noGrp="1"/>
          </p:cNvSpPr>
          <p:nvPr>
            <p:ph type="title"/>
          </p:nvPr>
        </p:nvSpPr>
        <p:spPr/>
        <p:txBody>
          <a:bodyPr anchor="ctr" anchorCtr="0"/>
          <a:lstStyle/>
          <a:p>
            <a:r>
              <a:rPr lang="zh-CN" altLang="en-US" sz="4000">
                <a:ea typeface="宋体" panose="02010600030101010101" pitchFamily="2" charset="-122"/>
              </a:rPr>
              <a:t>工具</a:t>
            </a:r>
            <a:endParaRPr lang="zh-CN" altLang="en-US" sz="4000">
              <a:ea typeface="宋体" panose="02010600030101010101" pitchFamily="2" charset="-122"/>
            </a:endParaRPr>
          </a:p>
        </p:txBody>
      </p:sp>
      <p:sp>
        <p:nvSpPr>
          <p:cNvPr id="136195" name="文本占位符 136194"/>
          <p:cNvSpPr>
            <a:spLocks noGrp="1"/>
          </p:cNvSpPr>
          <p:nvPr>
            <p:ph type="body" idx="4294967295"/>
          </p:nvPr>
        </p:nvSpPr>
        <p:spPr>
          <a:xfrm>
            <a:off x="1143000" y="1295400"/>
            <a:ext cx="7315200" cy="5562600"/>
          </a:xfrm>
        </p:spPr>
        <p:txBody>
          <a:bodyPr/>
          <a:lstStyle/>
          <a:p>
            <a:r>
              <a:rPr lang="zh-CN" altLang="en-US">
                <a:ea typeface="宋体" panose="02010600030101010101" pitchFamily="2" charset="-122"/>
              </a:rPr>
              <a:t>剪刀</a:t>
            </a:r>
            <a:r>
              <a:rPr lang="en-US" altLang="zh-CN">
                <a:ea typeface="宋体" panose="02010600030101010101" pitchFamily="2" charset="-122"/>
              </a:rPr>
              <a:t>+</a:t>
            </a:r>
            <a:r>
              <a:rPr lang="zh-CN" altLang="en-US">
                <a:ea typeface="宋体" panose="02010600030101010101" pitchFamily="2" charset="-122"/>
              </a:rPr>
              <a:t>浆糊</a:t>
            </a:r>
            <a:endParaRPr lang="zh-CN" altLang="en-US">
              <a:ea typeface="宋体" panose="02010600030101010101" pitchFamily="2" charset="-122"/>
            </a:endParaRPr>
          </a:p>
          <a:p>
            <a:r>
              <a:rPr lang="zh-CN" altLang="en-US">
                <a:ea typeface="宋体" panose="02010600030101010101" pitchFamily="2" charset="-122"/>
              </a:rPr>
              <a:t>复制</a:t>
            </a:r>
            <a:r>
              <a:rPr lang="en-US" altLang="zh-CN">
                <a:ea typeface="宋体" panose="02010600030101010101" pitchFamily="2" charset="-122"/>
              </a:rPr>
              <a:t>+</a:t>
            </a:r>
            <a:r>
              <a:rPr lang="zh-CN" altLang="en-US">
                <a:ea typeface="宋体" panose="02010600030101010101" pitchFamily="2" charset="-122"/>
              </a:rPr>
              <a:t>粘贴（</a:t>
            </a:r>
            <a:r>
              <a:rPr lang="en-US" altLang="zh-CN">
                <a:ea typeface="宋体" panose="02010600030101010101" pitchFamily="2" charset="-122"/>
              </a:rPr>
              <a:t>office word</a:t>
            </a:r>
            <a:r>
              <a:rPr lang="zh-CN" altLang="en-US">
                <a:ea typeface="宋体" panose="02010600030101010101" pitchFamily="2" charset="-122"/>
              </a:rPr>
              <a:t>）</a:t>
            </a:r>
            <a:endParaRPr lang="zh-CN" altLang="en-US">
              <a:ea typeface="宋体" panose="02010600030101010101" pitchFamily="2" charset="-122"/>
            </a:endParaRPr>
          </a:p>
          <a:p>
            <a:r>
              <a:rPr lang="zh-CN" altLang="en-US">
                <a:ea typeface="宋体" panose="02010600030101010101" pitchFamily="2" charset="-122"/>
              </a:rPr>
              <a:t>计算机软件： </a:t>
            </a:r>
            <a:r>
              <a:rPr lang="en-US" altLang="zh-CN">
                <a:ea typeface="宋体" panose="02010600030101010101" pitchFamily="2" charset="-122"/>
              </a:rPr>
              <a:t>MAXqda</a:t>
            </a:r>
            <a:r>
              <a:rPr lang="zh-CN" altLang="en-US">
                <a:ea typeface="宋体" panose="02010600030101010101" pitchFamily="2" charset="-122"/>
              </a:rPr>
              <a:t>， </a:t>
            </a:r>
            <a:r>
              <a:rPr lang="en-US" altLang="zh-CN">
                <a:ea typeface="宋体" panose="02010600030101010101" pitchFamily="2" charset="-122"/>
              </a:rPr>
              <a:t>NVivo</a:t>
            </a:r>
            <a:r>
              <a:rPr lang="zh-CN" altLang="en-US">
                <a:ea typeface="宋体" panose="02010600030101010101" pitchFamily="2" charset="-122"/>
              </a:rPr>
              <a:t>，</a:t>
            </a:r>
            <a:r>
              <a:rPr lang="en-US" altLang="zh-CN">
                <a:ea typeface="宋体" panose="02010600030101010101" pitchFamily="2" charset="-122"/>
              </a:rPr>
              <a:t>MAXdictio, MAXmaps, ATLAS.ti  </a:t>
            </a:r>
            <a:endParaRPr lang="en-US" altLang="zh-CN">
              <a:ea typeface="宋体" panose="02010600030101010101" pitchFamily="2" charset="-122"/>
            </a:endParaRPr>
          </a:p>
          <a:p>
            <a:r>
              <a:rPr lang="en-US" altLang="zh-CN" sz="2800">
                <a:ea typeface="宋体" panose="02010600030101010101" pitchFamily="2" charset="-122"/>
              </a:rPr>
              <a:t>http://www.sciencesoftware.com.cn/</a:t>
            </a:r>
            <a:endParaRPr lang="en-US" altLang="zh-CN" sz="2800">
              <a:ea typeface="宋体" panose="02010600030101010101" pitchFamily="2" charset="-122"/>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灯片编号占位符 1"/>
          <p:cNvSpPr/>
          <p:nvPr>
            <p:ph type="sldNum" sz="quarter" idx="12"/>
          </p:nvPr>
        </p:nvSpPr>
        <p:spPr/>
        <p:txBody>
          <a:bodyPr/>
          <a:lstStyle/>
          <a:p>
            <a:pPr lvl="0"/>
            <a:fld id="{9A0DB2DC-4C9A-4742-B13C-FB6460FD3503}" type="slidenum">
              <a:rPr lang="zh-CN" altLang="en-US"/>
              <a:t>22</a:t>
            </a:fld>
            <a:endParaRPr lang="zh-CN" altLang="en-US"/>
          </a:p>
        </p:txBody>
      </p:sp>
      <p:pic>
        <p:nvPicPr>
          <p:cNvPr id="161794" name="图片 161793">
            <a:hlinkClick action="ppaction://noaction"/>
          </p:cNvPr>
          <p:cNvPicPr>
            <a:picLocks noChangeAspect="1"/>
          </p:cNvPicPr>
          <p:nvPr/>
        </p:nvPicPr>
        <p:blipFill>
          <a:blip r:embed="rId2"/>
          <a:stretch>
            <a:fillRect/>
          </a:stretch>
        </p:blipFill>
        <p:spPr>
          <a:xfrm>
            <a:off x="0" y="0"/>
            <a:ext cx="9144000" cy="6858000"/>
          </a:xfrm>
          <a:prstGeom prst="rect">
            <a:avLst/>
          </a:prstGeom>
          <a:noFill/>
          <a:ln w="9525">
            <a:noFill/>
          </a:ln>
        </p:spPr>
      </p:pic>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灯片编号占位符 1"/>
          <p:cNvSpPr/>
          <p:nvPr>
            <p:ph type="sldNum" sz="quarter" idx="12"/>
          </p:nvPr>
        </p:nvSpPr>
        <p:spPr/>
        <p:txBody>
          <a:bodyPr/>
          <a:lstStyle/>
          <a:p>
            <a:pPr lvl="0"/>
            <a:fld id="{9A0DB2DC-4C9A-4742-B13C-FB6460FD3503}" type="slidenum">
              <a:rPr lang="zh-CN" altLang="en-US"/>
              <a:t>23</a:t>
            </a:fld>
            <a:endParaRPr lang="zh-CN" altLang="en-US"/>
          </a:p>
        </p:txBody>
      </p:sp>
      <p:sp>
        <p:nvSpPr>
          <p:cNvPr id="137218" name="标题 137217"/>
          <p:cNvSpPr>
            <a:spLocks noGrp="1"/>
          </p:cNvSpPr>
          <p:nvPr>
            <p:ph type="title"/>
          </p:nvPr>
        </p:nvSpPr>
        <p:spPr/>
        <p:txBody>
          <a:bodyPr anchor="ctr" anchorCtr="0"/>
          <a:lstStyle/>
          <a:p>
            <a:r>
              <a:rPr lang="en-US" altLang="zh-CN" sz="4000" err="1">
                <a:ea typeface="宋体" panose="02010600030101010101" pitchFamily="2" charset="-122"/>
              </a:rPr>
              <a:t>NVivo  8</a:t>
            </a:r>
            <a:endParaRPr lang="en-US" altLang="zh-CN" sz="4000">
              <a:ea typeface="宋体" panose="02010600030101010101" pitchFamily="2" charset="-122"/>
            </a:endParaRPr>
          </a:p>
        </p:txBody>
      </p:sp>
      <p:pic>
        <p:nvPicPr>
          <p:cNvPr id="137219" name="图片 137218"/>
          <p:cNvPicPr>
            <a:picLocks noChangeAspect="1"/>
          </p:cNvPicPr>
          <p:nvPr/>
        </p:nvPicPr>
        <p:blipFill>
          <a:blip r:embed="rId3"/>
          <a:stretch>
            <a:fillRect/>
          </a:stretch>
        </p:blipFill>
        <p:spPr>
          <a:xfrm>
            <a:off x="685800" y="1219200"/>
            <a:ext cx="7467600" cy="5029200"/>
          </a:xfrm>
          <a:prstGeom prst="rect">
            <a:avLst/>
          </a:prstGeom>
          <a:noFill/>
          <a:ln w="9525">
            <a:noFill/>
          </a:ln>
        </p:spPr>
      </p:pic>
      <p:sp>
        <p:nvSpPr>
          <p:cNvPr id="137220" name="线形标注 2 137219"/>
          <p:cNvSpPr/>
          <p:nvPr/>
        </p:nvSpPr>
        <p:spPr>
          <a:xfrm>
            <a:off x="3200400" y="762000"/>
            <a:ext cx="914400" cy="342900"/>
          </a:xfrm>
          <a:prstGeom prst="borderCallout2">
            <a:avLst>
              <a:gd name="adj1" fmla="val 33333"/>
              <a:gd name="adj2" fmla="val -8333"/>
              <a:gd name="adj3" fmla="val 33333"/>
              <a:gd name="adj4" fmla="val -55037"/>
              <a:gd name="adj5" fmla="val 152315"/>
              <a:gd name="adj6" fmla="val -103819"/>
            </a:avLst>
          </a:prstGeom>
          <a:solidFill>
            <a:schemeClr val="accent1"/>
          </a:solidFill>
          <a:ln w="9525" cap="flat" cmpd="sng">
            <a:solidFill>
              <a:schemeClr val="tx1"/>
            </a:solidFill>
            <a:prstDash val="solid"/>
            <a:miter/>
            <a:headEnd type="none" w="med" len="med"/>
            <a:tailEnd type="none" w="med" len="med"/>
          </a:ln>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algn="ctr"/>
            <a:r>
              <a:rPr lang="zh-CN" altLang="en-US" b="1">
                <a:ea typeface="宋体" panose="02010600030101010101" pitchFamily="2" charset="-122"/>
              </a:rPr>
              <a:t>标题栏</a:t>
            </a:r>
            <a:endParaRPr lang="zh-CN" altLang="en-US" b="1">
              <a:ea typeface="宋体" panose="02010600030101010101" pitchFamily="2" charset="-122"/>
            </a:endParaRPr>
          </a:p>
        </p:txBody>
      </p:sp>
      <p:sp>
        <p:nvSpPr>
          <p:cNvPr id="137221" name="直接连接符 137220"/>
          <p:cNvSpPr/>
          <p:nvPr/>
        </p:nvSpPr>
        <p:spPr>
          <a:xfrm flipH="1">
            <a:off x="609600" y="1219200"/>
            <a:ext cx="0" cy="914400"/>
          </a:xfrm>
          <a:prstGeom prst="line">
            <a:avLst/>
          </a:prstGeom>
          <a:ln w="38100" cap="flat" cmpd="sng">
            <a:solidFill>
              <a:schemeClr val="bg1"/>
            </a:solidFill>
            <a:prstDash val="solid"/>
            <a:headEnd type="none" w="med" len="med"/>
            <a:tailEnd type="none" w="med" len="med"/>
          </a:ln>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p:txBody>
      </p:sp>
      <p:sp>
        <p:nvSpPr>
          <p:cNvPr id="137222" name="文本框 137221"/>
          <p:cNvSpPr txBox="1"/>
          <p:nvPr/>
        </p:nvSpPr>
        <p:spPr>
          <a:xfrm>
            <a:off x="-153987" y="1295400"/>
            <a:ext cx="458787" cy="1066800"/>
          </a:xfrm>
          <a:prstGeom prst="rect">
            <a:avLst/>
          </a:prstGeom>
          <a:noFill/>
          <a:ln w="9525">
            <a:noFill/>
          </a:ln>
        </p:spPr>
        <p:txBody>
          <a:bodyPr vert="eaVert">
            <a:spAutoFit/>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a:spcBef>
                <a:spcPct val="50000"/>
              </a:spcBef>
            </a:pPr>
            <a:endParaRPr lang="zh-CN" altLang="en-US">
              <a:ea typeface="宋体" panose="02010600030101010101" pitchFamily="2" charset="-122"/>
            </a:endParaRPr>
          </a:p>
        </p:txBody>
      </p:sp>
      <p:sp>
        <p:nvSpPr>
          <p:cNvPr id="137223" name="文本框 137222"/>
          <p:cNvSpPr txBox="1"/>
          <p:nvPr/>
        </p:nvSpPr>
        <p:spPr>
          <a:xfrm>
            <a:off x="0" y="1066800"/>
            <a:ext cx="457200" cy="1155700"/>
          </a:xfrm>
          <a:prstGeom prst="rect">
            <a:avLst/>
          </a:prstGeom>
          <a:solidFill>
            <a:srgbClr val="CCECFF"/>
          </a:solidFill>
          <a:ln w="9525">
            <a:noFill/>
          </a:ln>
        </p:spPr>
        <p:txBody>
          <a:bodyPr>
            <a:spAutoFit/>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a:spcBef>
                <a:spcPct val="50000"/>
              </a:spcBef>
            </a:pPr>
            <a:r>
              <a:rPr lang="zh-CN" altLang="en-US" sz="1400" b="1">
                <a:ea typeface="宋体" panose="02010600030101010101" pitchFamily="2" charset="-122"/>
              </a:rPr>
              <a:t>菜单工具栏</a:t>
            </a:r>
            <a:endParaRPr lang="zh-CN" altLang="en-US" sz="1400" b="1">
              <a:ea typeface="宋体" panose="02010600030101010101" pitchFamily="2" charset="-122"/>
            </a:endParaRPr>
          </a:p>
        </p:txBody>
      </p:sp>
      <p:sp>
        <p:nvSpPr>
          <p:cNvPr id="137224" name="直接连接符 137223"/>
          <p:cNvSpPr/>
          <p:nvPr/>
        </p:nvSpPr>
        <p:spPr>
          <a:xfrm flipH="1">
            <a:off x="609600" y="2286000"/>
            <a:ext cx="0" cy="3886200"/>
          </a:xfrm>
          <a:prstGeom prst="line">
            <a:avLst/>
          </a:prstGeom>
          <a:ln w="38100" cap="flat" cmpd="sng">
            <a:solidFill>
              <a:schemeClr val="bg1"/>
            </a:solidFill>
            <a:prstDash val="solid"/>
            <a:headEnd type="none" w="med" len="med"/>
            <a:tailEnd type="none" w="med" len="med"/>
          </a:ln>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p:txBody>
      </p:sp>
      <p:sp>
        <p:nvSpPr>
          <p:cNvPr id="137225" name="文本框 137224"/>
          <p:cNvSpPr txBox="1"/>
          <p:nvPr/>
        </p:nvSpPr>
        <p:spPr>
          <a:xfrm>
            <a:off x="0" y="3429000"/>
            <a:ext cx="457200" cy="1311275"/>
          </a:xfrm>
          <a:prstGeom prst="rect">
            <a:avLst/>
          </a:prstGeom>
          <a:solidFill>
            <a:srgbClr val="CCECFF"/>
          </a:solidFill>
          <a:ln w="9525">
            <a:noFill/>
          </a:ln>
        </p:spPr>
        <p:txBody>
          <a:bodyPr>
            <a:spAutoFit/>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a:spcBef>
                <a:spcPct val="50000"/>
              </a:spcBef>
            </a:pPr>
            <a:r>
              <a:rPr lang="zh-CN" altLang="en-US" sz="2000" b="1">
                <a:ea typeface="宋体" panose="02010600030101010101" pitchFamily="2" charset="-122"/>
              </a:rPr>
              <a:t>导航视图</a:t>
            </a:r>
            <a:endParaRPr lang="zh-CN" altLang="en-US" sz="2000" b="1">
              <a:ea typeface="宋体" panose="02010600030101010101" pitchFamily="2" charset="-122"/>
            </a:endParaRPr>
          </a:p>
        </p:txBody>
      </p:sp>
      <p:sp>
        <p:nvSpPr>
          <p:cNvPr id="137226" name="线形标注 2 137225"/>
          <p:cNvSpPr/>
          <p:nvPr/>
        </p:nvSpPr>
        <p:spPr>
          <a:xfrm>
            <a:off x="3048000" y="6324600"/>
            <a:ext cx="914400" cy="342900"/>
          </a:xfrm>
          <a:prstGeom prst="borderCallout2">
            <a:avLst>
              <a:gd name="adj1" fmla="val 33333"/>
              <a:gd name="adj2" fmla="val -8333"/>
              <a:gd name="adj3" fmla="val 33333"/>
              <a:gd name="adj4" fmla="val -73440"/>
              <a:gd name="adj5" fmla="val -42130"/>
              <a:gd name="adj6" fmla="val -141319"/>
            </a:avLst>
          </a:prstGeom>
          <a:solidFill>
            <a:schemeClr val="accent1"/>
          </a:solidFill>
          <a:ln w="9525" cap="flat" cmpd="sng">
            <a:solidFill>
              <a:schemeClr val="tx1"/>
            </a:solidFill>
            <a:prstDash val="solid"/>
            <a:miter/>
            <a:headEnd type="none" w="med" len="med"/>
            <a:tailEnd type="none" w="med" len="med"/>
          </a:ln>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algn="ctr"/>
            <a:r>
              <a:rPr lang="zh-CN" altLang="en-US" b="1">
                <a:ea typeface="宋体" panose="02010600030101010101" pitchFamily="2" charset="-122"/>
              </a:rPr>
              <a:t>状态栏</a:t>
            </a:r>
            <a:endParaRPr lang="zh-CN" altLang="en-US" b="1">
              <a:ea typeface="宋体" panose="02010600030101010101" pitchFamily="2" charset="-122"/>
            </a:endParaRPr>
          </a:p>
        </p:txBody>
      </p:sp>
      <p:sp>
        <p:nvSpPr>
          <p:cNvPr id="137227" name="直接连接符 137226"/>
          <p:cNvSpPr/>
          <p:nvPr/>
        </p:nvSpPr>
        <p:spPr>
          <a:xfrm flipH="1">
            <a:off x="8229600" y="3733800"/>
            <a:ext cx="0" cy="2438400"/>
          </a:xfrm>
          <a:prstGeom prst="line">
            <a:avLst/>
          </a:prstGeom>
          <a:ln w="38100" cap="flat" cmpd="sng">
            <a:solidFill>
              <a:schemeClr val="tx1"/>
            </a:solidFill>
            <a:prstDash val="solid"/>
            <a:headEnd type="none" w="med" len="med"/>
            <a:tailEnd type="none" w="med" len="med"/>
          </a:ln>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p:txBody>
      </p:sp>
      <p:sp>
        <p:nvSpPr>
          <p:cNvPr id="137228" name="直接连接符 137227"/>
          <p:cNvSpPr/>
          <p:nvPr/>
        </p:nvSpPr>
        <p:spPr>
          <a:xfrm flipH="1">
            <a:off x="8229600" y="2362200"/>
            <a:ext cx="0" cy="1219200"/>
          </a:xfrm>
          <a:prstGeom prst="line">
            <a:avLst/>
          </a:prstGeom>
          <a:ln w="38100" cap="flat" cmpd="sng">
            <a:solidFill>
              <a:schemeClr val="tx1"/>
            </a:solidFill>
            <a:prstDash val="solid"/>
            <a:headEnd type="none" w="med" len="med"/>
            <a:tailEnd type="none" w="med" len="med"/>
          </a:ln>
        </p:spPr>
        <p:txBody>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p:txBody>
      </p:sp>
      <p:sp>
        <p:nvSpPr>
          <p:cNvPr id="137229" name="文本框 137228"/>
          <p:cNvSpPr txBox="1"/>
          <p:nvPr/>
        </p:nvSpPr>
        <p:spPr>
          <a:xfrm>
            <a:off x="8458200" y="2362200"/>
            <a:ext cx="457200" cy="1311275"/>
          </a:xfrm>
          <a:prstGeom prst="rect">
            <a:avLst/>
          </a:prstGeom>
          <a:solidFill>
            <a:srgbClr val="CCECFF"/>
          </a:solidFill>
          <a:ln w="9525">
            <a:noFill/>
          </a:ln>
        </p:spPr>
        <p:txBody>
          <a:bodyPr>
            <a:spAutoFit/>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a:spcBef>
                <a:spcPct val="50000"/>
              </a:spcBef>
            </a:pPr>
            <a:r>
              <a:rPr lang="zh-CN" altLang="en-US" sz="2000" b="1">
                <a:ea typeface="宋体" panose="02010600030101010101" pitchFamily="2" charset="-122"/>
              </a:rPr>
              <a:t>列表视图</a:t>
            </a:r>
            <a:endParaRPr lang="zh-CN" altLang="en-US" sz="2000" b="1">
              <a:ea typeface="宋体" panose="02010600030101010101" pitchFamily="2" charset="-122"/>
            </a:endParaRPr>
          </a:p>
        </p:txBody>
      </p:sp>
      <p:sp>
        <p:nvSpPr>
          <p:cNvPr id="137230" name="文本框 137229"/>
          <p:cNvSpPr txBox="1"/>
          <p:nvPr/>
        </p:nvSpPr>
        <p:spPr>
          <a:xfrm>
            <a:off x="8458200" y="4191000"/>
            <a:ext cx="457200" cy="1190625"/>
          </a:xfrm>
          <a:prstGeom prst="rect">
            <a:avLst/>
          </a:prstGeom>
          <a:solidFill>
            <a:srgbClr val="CCECFF"/>
          </a:solidFill>
          <a:ln w="9525">
            <a:noFill/>
          </a:ln>
        </p:spPr>
        <p:txBody>
          <a:bodyPr>
            <a:spAutoFit/>
          </a:bodyPr>
          <a:lstStyle>
            <a:defPPr>
              <a:defRPr lang="en-US"/>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mn-ea"/>
                <a:cs typeface="+mn-cs"/>
              </a:defRPr>
            </a:lvl9pPr>
          </a:lstStyle>
          <a:p>
            <a:pPr>
              <a:spcBef>
                <a:spcPct val="50000"/>
              </a:spcBef>
            </a:pPr>
            <a:r>
              <a:rPr lang="zh-CN" altLang="en-US" b="1">
                <a:ea typeface="宋体" panose="02010600030101010101" pitchFamily="2" charset="-122"/>
              </a:rPr>
              <a:t>明细视图</a:t>
            </a:r>
            <a:endParaRPr lang="zh-CN" altLang="en-US" b="1">
              <a:ea typeface="宋体" panose="02010600030101010101" pitchFamily="2" charset="-122"/>
            </a:endParaRP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灯片编号占位符 1"/>
          <p:cNvSpPr/>
          <p:nvPr>
            <p:ph type="sldNum" sz="quarter" idx="12"/>
          </p:nvPr>
        </p:nvSpPr>
        <p:spPr/>
        <p:txBody>
          <a:bodyPr/>
          <a:lstStyle/>
          <a:p>
            <a:pPr lvl="0"/>
            <a:fld id="{9A0DB2DC-4C9A-4742-B13C-FB6460FD3503}" type="slidenum">
              <a:rPr lang="zh-CN" altLang="en-US"/>
              <a:t>24</a:t>
            </a:fld>
            <a:endParaRPr lang="zh-CN" altLang="en-US"/>
          </a:p>
        </p:txBody>
      </p:sp>
      <p:sp>
        <p:nvSpPr>
          <p:cNvPr id="139266" name="标题 139265"/>
          <p:cNvSpPr>
            <a:spLocks noGrp="1"/>
          </p:cNvSpPr>
          <p:nvPr>
            <p:ph type="title"/>
          </p:nvPr>
        </p:nvSpPr>
        <p:spPr/>
        <p:txBody>
          <a:bodyPr anchor="ctr" anchorCtr="0"/>
          <a:lstStyle/>
          <a:p>
            <a:r>
              <a:rPr lang="zh-CN" altLang="en-US" sz="4000">
                <a:ea typeface="宋体" panose="02010600030101010101" pitchFamily="2" charset="-122"/>
              </a:rPr>
              <a:t>创建模型</a:t>
            </a:r>
            <a:endParaRPr lang="zh-CN" altLang="en-US" sz="4000">
              <a:ea typeface="宋体" panose="02010600030101010101" pitchFamily="2" charset="-122"/>
            </a:endParaRPr>
          </a:p>
        </p:txBody>
      </p:sp>
      <p:pic>
        <p:nvPicPr>
          <p:cNvPr id="139267" name="文本占位符 139266"/>
          <p:cNvPicPr>
            <a:picLocks noChangeAspect="1"/>
          </p:cNvPicPr>
          <p:nvPr>
            <p:ph type="body" idx="4294967295"/>
          </p:nvPr>
        </p:nvPicPr>
        <p:blipFill>
          <a:blip r:embed="rId2"/>
          <a:stretch>
            <a:fillRect/>
          </a:stretch>
        </p:blipFill>
        <p:spPr>
          <a:xfrm>
            <a:off x="0" y="1066800"/>
            <a:ext cx="9144000" cy="5181600"/>
          </a:xfrm>
        </p:spPr>
      </p:pic>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灯片编号占位符 1"/>
          <p:cNvSpPr/>
          <p:nvPr>
            <p:ph type="sldNum" sz="quarter" idx="12"/>
          </p:nvPr>
        </p:nvSpPr>
        <p:spPr/>
        <p:txBody>
          <a:bodyPr/>
          <a:lstStyle/>
          <a:p>
            <a:pPr lvl="0"/>
            <a:fld id="{9A0DB2DC-4C9A-4742-B13C-FB6460FD3503}" type="slidenum">
              <a:rPr lang="zh-CN" altLang="en-US"/>
              <a:t>25</a:t>
            </a:fld>
            <a:endParaRPr lang="zh-CN" altLang="en-US"/>
          </a:p>
        </p:txBody>
      </p:sp>
      <p:sp>
        <p:nvSpPr>
          <p:cNvPr id="63490" name="标题 63489"/>
          <p:cNvSpPr>
            <a:spLocks noGrp="1"/>
          </p:cNvSpPr>
          <p:nvPr>
            <p:ph type="title"/>
          </p:nvPr>
        </p:nvSpPr>
        <p:spPr/>
        <p:txBody>
          <a:bodyPr anchor="ctr" anchorCtr="0"/>
          <a:lstStyle/>
          <a:p>
            <a:r>
              <a:rPr lang="zh-CN" altLang="en-US" sz="4000">
                <a:ea typeface="宋体" panose="02010600030101010101" pitchFamily="2" charset="-122"/>
              </a:rPr>
              <a:t>扎根理论资料分析方法</a:t>
            </a:r>
            <a:endParaRPr lang="zh-CN" altLang="en-US" sz="4000">
              <a:ea typeface="宋体" panose="02010600030101010101" pitchFamily="2" charset="-122"/>
            </a:endParaRPr>
          </a:p>
        </p:txBody>
      </p:sp>
      <p:sp>
        <p:nvSpPr>
          <p:cNvPr id="63492" name="文本占位符 63491"/>
          <p:cNvSpPr>
            <a:spLocks noGrp="1"/>
          </p:cNvSpPr>
          <p:nvPr>
            <p:ph type="body" idx="4294967295"/>
          </p:nvPr>
        </p:nvSpPr>
        <p:spPr>
          <a:xfrm>
            <a:off x="1143000" y="1295400"/>
            <a:ext cx="7315200" cy="5562600"/>
          </a:xfrm>
        </p:spPr>
        <p:txBody>
          <a:bodyPr vert="horz" wrap="square" lIns="91440" tIns="45720" rIns="91440" bIns="45720" anchor="t" anchorCtr="0"/>
          <a:lstStyle/>
          <a:p>
            <a:r>
              <a:rPr lang="en-US" altLang="zh-CN">
                <a:ea typeface="宋体" panose="02010600030101010101" pitchFamily="2" charset="-122"/>
              </a:rPr>
              <a:t>Glaser</a:t>
            </a:r>
            <a:r>
              <a:rPr lang="zh-CN" altLang="en-US">
                <a:ea typeface="宋体" panose="02010600030101010101" pitchFamily="2" charset="-122"/>
              </a:rPr>
              <a:t>，</a:t>
            </a:r>
            <a:r>
              <a:rPr lang="en-US" altLang="zh-CN">
                <a:ea typeface="宋体" panose="02010600030101010101" pitchFamily="2" charset="-122"/>
              </a:rPr>
              <a:t>1978</a:t>
            </a:r>
            <a:endParaRPr lang="en-US" altLang="zh-CN">
              <a:ea typeface="宋体" panose="02010600030101010101" pitchFamily="2" charset="-122"/>
            </a:endParaRPr>
          </a:p>
          <a:p>
            <a:pPr lvl="1"/>
            <a:r>
              <a:rPr lang="zh-CN" altLang="en-US">
                <a:ea typeface="宋体" panose="02010600030101010101" pitchFamily="2" charset="-122"/>
              </a:rPr>
              <a:t>编码和归类</a:t>
            </a:r>
            <a:endParaRPr lang="zh-CN" altLang="en-US">
              <a:ea typeface="宋体" panose="02010600030101010101" pitchFamily="2" charset="-122"/>
            </a:endParaRPr>
          </a:p>
          <a:p>
            <a:pPr lvl="1"/>
            <a:r>
              <a:rPr lang="zh-CN" altLang="en-US">
                <a:ea typeface="宋体" panose="02010600030101010101" pitchFamily="2" charset="-122"/>
              </a:rPr>
              <a:t>理论抽样</a:t>
            </a:r>
            <a:endParaRPr lang="zh-CN" altLang="en-US">
              <a:ea typeface="宋体" panose="02010600030101010101" pitchFamily="2" charset="-122"/>
            </a:endParaRPr>
          </a:p>
          <a:p>
            <a:pPr lvl="1"/>
            <a:r>
              <a:rPr lang="zh-CN" altLang="en-US">
                <a:ea typeface="宋体" panose="02010600030101010101" pitchFamily="2" charset="-122"/>
              </a:rPr>
              <a:t>理论敏感性</a:t>
            </a:r>
            <a:endParaRPr lang="zh-CN" altLang="en-US">
              <a:ea typeface="宋体" panose="02010600030101010101" pitchFamily="2" charset="-122"/>
            </a:endParaRPr>
          </a:p>
          <a:p>
            <a:pPr lvl="1"/>
            <a:r>
              <a:rPr lang="zh-CN" altLang="en-US">
                <a:ea typeface="宋体" panose="02010600030101010101" pitchFamily="2" charset="-122"/>
              </a:rPr>
              <a:t>持续比较法</a:t>
            </a:r>
            <a:endParaRPr lang="zh-CN" altLang="en-US">
              <a:ea typeface="宋体" panose="02010600030101010101" pitchFamily="2" charset="-122"/>
            </a:endParaRPr>
          </a:p>
          <a:p>
            <a:pPr lvl="1"/>
            <a:r>
              <a:rPr lang="zh-CN" altLang="en-US">
                <a:ea typeface="宋体" panose="02010600030101010101" pitchFamily="2" charset="-122"/>
              </a:rPr>
              <a:t>文献查询</a:t>
            </a:r>
            <a:endParaRPr lang="zh-CN" altLang="en-US">
              <a:ea typeface="宋体" panose="02010600030101010101" pitchFamily="2" charset="-122"/>
            </a:endParaRPr>
          </a:p>
          <a:p>
            <a:pPr lvl="1"/>
            <a:r>
              <a:rPr lang="zh-CN" altLang="en-US">
                <a:ea typeface="宋体" panose="02010600030101010101" pitchFamily="2" charset="-122"/>
              </a:rPr>
              <a:t>整合理论</a:t>
            </a:r>
            <a:endParaRPr lang="zh-CN" altLang="en-US">
              <a:ea typeface="宋体" panose="02010600030101010101" pitchFamily="2" charset="-122"/>
            </a:endParaRPr>
          </a:p>
          <a:p>
            <a:pPr lvl="1"/>
            <a:r>
              <a:rPr lang="zh-CN" altLang="en-US">
                <a:ea typeface="宋体" panose="02010600030101010101" pitchFamily="2" charset="-122"/>
              </a:rPr>
              <a:t>撰写实地笔记</a:t>
            </a:r>
            <a:endParaRPr lang="zh-CN" altLang="en-US">
              <a:ea typeface="宋体" panose="02010600030101010101"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6349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3492" grpId="0"/>
    </p:bldLst>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灯片编号占位符 1"/>
          <p:cNvSpPr/>
          <p:nvPr>
            <p:ph type="sldNum" sz="quarter" idx="12"/>
          </p:nvPr>
        </p:nvSpPr>
        <p:spPr/>
        <p:txBody>
          <a:bodyPr/>
          <a:lstStyle/>
          <a:p>
            <a:pPr lvl="0"/>
            <a:fld id="{9A0DB2DC-4C9A-4742-B13C-FB6460FD3503}" type="slidenum">
              <a:rPr lang="zh-CN" altLang="en-US"/>
              <a:t>26</a:t>
            </a:fld>
            <a:endParaRPr lang="zh-CN" altLang="en-US"/>
          </a:p>
        </p:txBody>
      </p:sp>
      <p:pic>
        <p:nvPicPr>
          <p:cNvPr id="119810" name="标题 1"/>
          <p:cNvPicPr>
            <a:picLocks noGrp="1"/>
          </p:cNvPicPr>
          <p:nvPr>
            <p:ph type="title"/>
          </p:nvPr>
        </p:nvPicPr>
        <p:blipFill>
          <a:blip r:embed="rId2"/>
          <a:stretch>
            <a:fillRect/>
          </a:stretch>
        </p:blipFill>
        <p:spPr>
          <a:xfrm>
            <a:off x="1371600" y="1524000"/>
            <a:ext cx="6705600" cy="3124200"/>
          </a:xfrm>
          <a:solidFill>
            <a:srgbClr val="000080">
              <a:alpha val="100000"/>
            </a:srgbClr>
          </a:solidFill>
        </p:spPr>
      </p:pic>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https://d.book118.com/965242332230011042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bon_libr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9EDEE"/>
      </a:accent5>
      <a:accent6>
        <a:srgbClr val="2D2D89"/>
      </a:accent6>
      <a:hlink>
        <a:srgbClr val="009999"/>
      </a:hlink>
      <a:folHlink>
        <a:srgbClr val="99CC00"/>
      </a:folHlink>
    </a:clrScheme>
    <a:fontScheme name="">
      <a:majorFont>
        <a:latin typeface="Garamond"/>
        <a:ea typeface="Garamond"/>
        <a:cs typeface="Arial"/>
      </a:majorFont>
      <a:minorFont>
        <a:latin typeface="Arial"/>
        <a:ea typeface="Ari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raClrSchemeLst>
    <a:extraClrScheme>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9EDEE"/>
        </a:accent5>
        <a:accent6>
          <a:srgbClr val="2D2D89"/>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4"/>
        </a:accent5>
        <a:accent6>
          <a:srgbClr val="E5895B"/>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7B7E5"/>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
        <a:dk1>
          <a:srgbClr val="000000"/>
        </a:dk1>
        <a:lt1>
          <a:srgbClr val="DEF6F1"/>
        </a:lt1>
        <a:dk2>
          <a:srgbClr val="000000"/>
        </a:dk2>
        <a:lt2>
          <a:srgbClr val="969696"/>
        </a:lt2>
        <a:accent1>
          <a:srgbClr val="FFFFFF"/>
        </a:accent1>
        <a:accent2>
          <a:srgbClr val="8DC6FF"/>
        </a:accent2>
        <a:accent3>
          <a:srgbClr val="EBFAF7"/>
        </a:accent3>
        <a:accent4>
          <a:srgbClr val="000000"/>
        </a:accent4>
        <a:accent5>
          <a:srgbClr val="FFFFFF"/>
        </a:accent5>
        <a:accent6>
          <a:srgbClr val="7EB1E5"/>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7B7"/>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
        <a:dk1>
          <a:srgbClr val="FFFFFF"/>
        </a:dk1>
        <a:lt1>
          <a:srgbClr val="008080"/>
        </a:lt1>
        <a:dk2>
          <a:srgbClr val="FFFF99"/>
        </a:dk2>
        <a:lt2>
          <a:srgbClr val="005A58"/>
        </a:lt2>
        <a:accent1>
          <a:srgbClr val="006462"/>
        </a:accent1>
        <a:accent2>
          <a:srgbClr val="6D6FC7"/>
        </a:accent2>
        <a:accent3>
          <a:srgbClr val="AAC1C1"/>
        </a:accent3>
        <a:accent4>
          <a:srgbClr val="DCDCDC"/>
        </a:accent4>
        <a:accent5>
          <a:srgbClr val="AAB8B8"/>
        </a:accent5>
        <a:accent6>
          <a:srgbClr val="6163B2"/>
        </a:accent6>
        <a:hlink>
          <a:srgbClr val="00FFFF"/>
        </a:hlink>
        <a:folHlink>
          <a:srgbClr val="00FF00"/>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DFD293"/>
        </a:dk2>
        <a:lt2>
          <a:srgbClr val="5C1F00"/>
        </a:lt2>
        <a:accent1>
          <a:srgbClr val="CC3300"/>
        </a:accent1>
        <a:accent2>
          <a:srgbClr val="BE7960"/>
        </a:accent2>
        <a:accent3>
          <a:srgbClr val="C1AAAA"/>
        </a:accent3>
        <a:accent4>
          <a:srgbClr val="DCDCDC"/>
        </a:accent4>
        <a:accent5>
          <a:srgbClr val="E2ADAA"/>
        </a:accent5>
        <a:accent6>
          <a:srgbClr val="AA6C55"/>
        </a:accent6>
        <a:hlink>
          <a:srgbClr val="FFFF99"/>
        </a:hlink>
        <a:folHlink>
          <a:srgbClr val="D3A219"/>
        </a:folHlink>
      </a:clrScheme>
      <a:clrMap bg1="lt1" tx1="dk1" bg2="lt2" tx2="dk2" accent1="accent1" accent2="accent2" accent3="accent3" accent4="accent4" accent5="accent5" accent6="accent6" hlink="hlink" folHlink="folHlink"/>
    </a:extraClrScheme>
    <a:extraClrScheme>
      <a:clrScheme name="">
        <a:dk1>
          <a:srgbClr val="FFFFFF"/>
        </a:dk1>
        <a:lt1>
          <a:srgbClr val="000099"/>
        </a:lt1>
        <a:dk2>
          <a:srgbClr val="CCFFFF"/>
        </a:dk2>
        <a:lt2>
          <a:srgbClr val="003366"/>
        </a:lt2>
        <a:accent1>
          <a:srgbClr val="3366CC"/>
        </a:accent1>
        <a:accent2>
          <a:srgbClr val="00B000"/>
        </a:accent2>
        <a:accent3>
          <a:srgbClr val="AAAACA"/>
        </a:accent3>
        <a:accent4>
          <a:srgbClr val="DCDCDC"/>
        </a:accent4>
        <a:accent5>
          <a:srgbClr val="ADB9E2"/>
        </a:accent5>
        <a:accent6>
          <a:srgbClr val="009D00"/>
        </a:accent6>
        <a:hlink>
          <a:srgbClr val="66CCFF"/>
        </a:hlink>
        <a:folHlink>
          <a:srgbClr val="FFE701"/>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E3EBF1"/>
        </a:dk2>
        <a:lt2>
          <a:srgbClr val="336699"/>
        </a:lt2>
        <a:accent1>
          <a:srgbClr val="003399"/>
        </a:accent1>
        <a:accent2>
          <a:srgbClr val="468A4B"/>
        </a:accent2>
        <a:accent3>
          <a:srgbClr val="AAAAAA"/>
        </a:accent3>
        <a:accent4>
          <a:srgbClr val="DCDCDC"/>
        </a:accent4>
        <a:accent5>
          <a:srgbClr val="AAADCA"/>
        </a:accent5>
        <a:accent6>
          <a:srgbClr val="3E7B43"/>
        </a:accent6>
        <a:hlink>
          <a:srgbClr val="66CCFF"/>
        </a:hlink>
        <a:folHlink>
          <a:srgbClr val="F0E500"/>
        </a:folHlink>
      </a:clrScheme>
      <a:clrMap bg1="lt1" tx1="dk1" bg2="lt2" tx2="dk2" accent1="accent1" accent2="accent2" accent3="accent3" accent4="accent4" accent5="accent5" accent6="accent6" hlink="hlink" folHlink="folHlink"/>
    </a:extraClrScheme>
    <a:extraClrScheme>
      <a:clrScheme name="">
        <a:dk1>
          <a:srgbClr val="FFFFFF"/>
        </a:dk1>
        <a:lt1>
          <a:srgbClr val="686B5D"/>
        </a:lt1>
        <a:dk2>
          <a:srgbClr val="D1D1CB"/>
        </a:dk2>
        <a:lt2>
          <a:srgbClr val="777777"/>
        </a:lt2>
        <a:accent1>
          <a:srgbClr val="909082"/>
        </a:accent1>
        <a:accent2>
          <a:srgbClr val="809EA8"/>
        </a:accent2>
        <a:accent3>
          <a:srgbClr val="B9BAB6"/>
        </a:accent3>
        <a:accent4>
          <a:srgbClr val="DCDCDC"/>
        </a:accent4>
        <a:accent5>
          <a:srgbClr val="C7C7C1"/>
        </a:accent5>
        <a:accent6>
          <a:srgbClr val="728D96"/>
        </a:accent6>
        <a:hlink>
          <a:srgbClr val="FFCC66"/>
        </a:hlink>
        <a:folHlink>
          <a:srgbClr val="E9DCB9"/>
        </a:folHlink>
      </a:clrScheme>
      <a:clrMap bg1="lt1" tx1="dk1" bg2="lt2" tx2="dk2" accent1="accent1" accent2="accent2" accent3="accent3" accent4="accent4" accent5="accent5" accent6="accent6" hlink="hlink" folHlink="folHlink"/>
    </a:extraClrScheme>
    <a:extraClrScheme>
      <a:clrScheme name="">
        <a:dk1>
          <a:srgbClr val="FFFFFF"/>
        </a:dk1>
        <a:lt1>
          <a:srgbClr val="666699"/>
        </a:lt1>
        <a:dk2>
          <a:srgbClr val="FFFFFF"/>
        </a:dk2>
        <a:lt2>
          <a:srgbClr val="3E3E5C"/>
        </a:lt2>
        <a:accent1>
          <a:srgbClr val="60597B"/>
        </a:accent1>
        <a:accent2>
          <a:srgbClr val="6666FF"/>
        </a:accent2>
        <a:accent3>
          <a:srgbClr val="B9B9CA"/>
        </a:accent3>
        <a:accent4>
          <a:srgbClr val="DCDCDC"/>
        </a:accent4>
        <a:accent5>
          <a:srgbClr val="B7B5BF"/>
        </a:accent5>
        <a:accent6>
          <a:srgbClr val="5B5BE5"/>
        </a:accent6>
        <a:hlink>
          <a:srgbClr val="99CCFF"/>
        </a:hlink>
        <a:folHlink>
          <a:srgbClr val="FFFF99"/>
        </a:folHlink>
      </a:clrScheme>
      <a:clrMap bg1="lt1" tx1="dk1" bg2="lt2" tx2="dk2" accent1="accent1" accent2="accent2" accent3="accent3" accent4="accent4" accent5="accent5" accent6="accent6" hlink="hlink" folHlink="folHlink"/>
    </a:extraClrScheme>
    <a:extraClrScheme>
      <a:clrScheme name="">
        <a:dk1>
          <a:srgbClr val="FFFFFF"/>
        </a:dk1>
        <a:lt1>
          <a:srgbClr val="523E26"/>
        </a:lt1>
        <a:dk2>
          <a:srgbClr val="DFC08D"/>
        </a:dk2>
        <a:lt2>
          <a:srgbClr val="2D2015"/>
        </a:lt2>
        <a:accent1>
          <a:srgbClr val="8C7B70"/>
        </a:accent1>
        <a:accent2>
          <a:srgbClr val="8F5F2F"/>
        </a:accent2>
        <a:accent3>
          <a:srgbClr val="B3AFAB"/>
        </a:accent3>
        <a:accent4>
          <a:srgbClr val="DCDCDC"/>
        </a:accent4>
        <a:accent5>
          <a:srgbClr val="C5BFBC"/>
        </a:accent5>
        <a:accent6>
          <a:srgbClr val="805529"/>
        </a:accent6>
        <a:hlink>
          <a:srgbClr val="CCB400"/>
        </a:hlink>
        <a:folHlink>
          <a:srgbClr val="8C9EA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9EDEE"/>
      </a:accent5>
      <a:accent6>
        <a:srgbClr val="2D2D89"/>
      </a:accent6>
      <a:hlink>
        <a:srgbClr val="009999"/>
      </a:hlink>
      <a:folHlink>
        <a:srgbClr val="99CC00"/>
      </a:folHlink>
    </a:clrScheme>
    <a:fontScheme name="Cambria-Calibri">
      <a:majorFont>
        <a:latin typeface="Cambria"/>
        <a:ea typeface="Cambria"/>
        <a:cs typeface="Arial"/>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atMod val="350000"/>
                <a:shade val="99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173</Paragraphs>
  <Slides>27</Slides>
  <Notes>8</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27</vt:i4>
      </vt:variant>
    </vt:vector>
  </HeadingPairs>
  <TitlesOfParts>
    <vt:vector baseType="lpstr" size="34">
      <vt:lpstr>Arial</vt:lpstr>
      <vt:lpstr>Calibri</vt:lpstr>
      <vt:lpstr>Garamond</vt:lpstr>
      <vt:lpstr>宋体</vt:lpstr>
      <vt:lpstr>楷体_GB2312</vt:lpstr>
      <vt:lpstr>Cambria</vt:lpstr>
      <vt:lpstr>Office Theme</vt:lpstr>
      <vt:lpstr>质性研究的资料分析</vt:lpstr>
      <vt:lpstr>整理、分析的同步性和及时性</vt:lpstr>
      <vt:lpstr>整理、分析的同步性和及时性（续）</vt:lpstr>
      <vt:lpstr>分析前的整理</vt:lpstr>
      <vt:lpstr>现象学资料分析步骤</vt:lpstr>
      <vt:lpstr>阅读原始资料</vt:lpstr>
      <vt:lpstr>研究者感悟举例</vt:lpstr>
      <vt:lpstr>寻找意义举例</vt:lpstr>
      <vt:lpstr>编码（1）</vt:lpstr>
      <vt:lpstr>编码（2）</vt:lpstr>
      <vt:lpstr>码号举例</vt:lpstr>
      <vt:lpstr>本土概念举例</vt:lpstr>
      <vt:lpstr>思考单位举例（1）</vt:lpstr>
      <vt:lpstr>思考单位举例（2）</vt:lpstr>
      <vt:lpstr>初次编码原则</vt:lpstr>
      <vt:lpstr>归类</vt:lpstr>
      <vt:lpstr>类属分析</vt:lpstr>
      <vt:lpstr>类属分析注意事项</vt:lpstr>
      <vt:lpstr>情境分析</vt:lpstr>
      <vt:lpstr>详细描述和结构框架举例</vt:lpstr>
      <vt:lpstr>工具</vt:lpstr>
      <vt:lpstr>PowerPoint Presentation</vt:lpstr>
      <vt:lpstr>NVivo  8</vt:lpstr>
      <vt:lpstr>创建模型</vt:lpstr>
      <vt:lpstr>扎根理论资料分析方法</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2024-09-04T00:25:33.805</cp:lastPrinted>
  <dcterms:created xsi:type="dcterms:W3CDTF">2024-09-03T16:25:33Z</dcterms:created>
  <dcterms:modified xsi:type="dcterms:W3CDTF">2024-09-03T16:25:35Z</dcterms:modified>
</cp:coreProperties>
</file>