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AD19D-BB57-41FE-A030-483C88267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08D3B-C1B4-4190-B914-16C0987F9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AF654-CBFC-447C-9693-D981E931A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759533-94AA-420C-BD72-C189AA033E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8F7E79-EAEF-4EFF-BFC3-2B27B0C10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E549F8-C5B0-499A-B2A9-0C99562768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9D4303-D586-4DC0-B628-54C61A574E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9E7B09-7195-470E-9272-0F99739EE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7BD688-446E-4B1D-A1CC-C121ECBB1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3FB8D-24DE-41E3-9DC3-7EF325DA4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A2EE1B-B132-47FA-A4D2-16BAF9919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243200202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石油管道建设与运营优化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石油管道建设概述
 管道建设材料与工艺
 管道线路规划与选址
 石油管道运营管理
 运营安全与风险控制
 管道维护与检修策略
 运营优化与效率提升
 未来趋势与发展展望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石油管道建设概述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石油管道建设与运营优化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石油管道建设概述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石油管道建设概述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1.建设需求与背景：随着石油需求的增长和能源结构的转变，石油管道建设逐渐成为满足能源运输需求的重要手段。</a:t>
            </a:r>
          </a:p>
          <a:p>
            <a:r>
              <a:t>2.建设规模与技术：石油管道建设需要充分考虑运输量、地理环境和工程技术等因素，确保管道的安全、稳定和高效运行。</a:t>
            </a:r>
          </a:p>
          <a:p>
            <a:r>
              <a:t>3.建设挑战与机遇：石油管道建设面临诸多挑战，如地理环境复杂、技术难度大、安全风险高等，但同时也伴随着技术创新和绿色发展等机遇。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石油管道建设的发展趋势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1.数字化与智能化：随着科技的进步，数字化与智能化逐渐成为石油管道建设的重要趋势，通过引入先进的技术手段，提高管道建设的效率和质量。</a:t>
            </a:r>
          </a:p>
          <a:p>
            <a:r>
              <a:t>2.绿色环保：石油管道建设需要考虑环保因素，推动绿色管道建设，减少对生态环境的影响。</a:t>
            </a:r>
          </a:p>
          <a:p>
            <a:r>
              <a:t>3.经济效益与社会效益的平衡：石油管道建设需要兼顾经济效益和社会效益的平衡，确保管道的可持续发展。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石油管道建设概述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1.管道材料与制造：选择合适的管道材料和制造工艺，确保管道的耐压、耐腐蚀和可靠性。</a:t>
            </a:r>
          </a:p>
          <a:p>
            <a:r>
              <a:t>2.管道敷设技术：根据地形地质条件，选择合适的管道敷设技术，确保管道的安全性和稳定性。</a:t>
            </a:r>
          </a:p>
          <a:p>
            <a:r>
              <a:t>3.自动化控制技术：引入自动化控制技术，提高管道的运营效率和安全性。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石油管道建设的风险管理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1.风险评估与预防：对石油管道建设过程中可能出现的风险进行评估和预防，降低风险对建设进度和质量的影响。</a:t>
            </a:r>
          </a:p>
          <a:p>
            <a:r>
              <a:t>2.应急预案与响应：建立完善的应急预案和响应机制，确保在突发事件发生时能够及时采取措施，保障管道的安全运行。</a:t>
            </a:r>
          </a:p>
          <a:p>
            <a:r>
              <a:t>3.合规管理与监管：加强合规管理和监管力度，确保石油管道建设符合相关法律法规和标准要求。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石油管道建设的关键技术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石油管道建设概述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1.投资成本与收益：对石油管道建设的投资成本和收益进行分析，评估项目的经济可行性和盈利能力。</a:t>
            </a:r>
          </a:p>
          <a:p>
            <a:r>
              <a:t>2.运营成本与优化：考虑管道的运营成本和优化措施，提高管道的运营效率和经济效益。</a:t>
            </a:r>
          </a:p>
          <a:p>
            <a:r>
              <a:t>3.市场竞争与合作：分析市场竞争情况，寻求合作伙伴和共赢模式，推动石油管道建设的健康发展。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石油管道建设的未来展望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1.技术创新与升级：随着科技的不断进步，石油管道建设将不断创新和升级，提高管道的性能和质量。</a:t>
            </a:r>
          </a:p>
          <a:p>
            <a:r>
              <a:t>2.能源转型与可持续发展：顺应能源转型的趋势，推动石油管道建设的可持续发展，为清洁能源的输送提供支持。</a:t>
            </a:r>
          </a:p>
          <a:p>
            <a:r>
              <a:t>3.国际化发展与合作：加强国际化发展与合作，推动石油管道建设的全球化进程，促进国际能源市场的稳定发展。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石油管道建设的经济分析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管道建设材料与工艺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石油管道建设与运营优化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管道建设材料与工艺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管道建设材料的选择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1.高强度钢材：提高管道的耐压能力和抗变形能力，延长使用寿命。</a:t>
            </a:r>
          </a:p>
          <a:p>
            <a:r>
              <a:t>2.防腐材料：抵抗土壤、水等环境因素的侵蚀，保证管道的长期稳定运行。</a:t>
            </a:r>
          </a:p>
          <a:p>
            <a:r>
              <a:t>3.轻量化材料：降低管道自重，减少运输和安装难度，提高施工效率。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管道连接工艺优化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1.焊接技术：采用自动化焊接设备，提高焊接质量和效率，减少人工操作失误。</a:t>
            </a:r>
          </a:p>
          <a:p>
            <a:r>
              <a:t>2.无损检测技术：应用超声、射线等无损检测技术，确保连接部位的质量和安全性。</a:t>
            </a:r>
          </a:p>
          <a:p>
            <a:r>
              <a:t>3.新型连接方式：探索采用螺纹、卡箍等新型连接方式，简化施工流程，降低连接成本。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管道建设材料与工艺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1.定向钻技术：在地下穿越公路、铁路等障碍物时，采用定向钻技术，减少施工对地面的影响。</a:t>
            </a:r>
          </a:p>
          <a:p>
            <a:r>
              <a:t>2.水平定向钻进技术：适用于复杂地层条件下的管道敷设，提高施工效率和质量。</a:t>
            </a:r>
          </a:p>
          <a:p>
            <a:r>
              <a:t>3.敷设监测技术：运用激光测距、全球定位系统等监测技术，确保管道敷设的准确性和安全性。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管道防腐保护优化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1.外防腐涂层：选用耐久性好、抗腐蚀性强的外防腐涂层材料，延长管道使用寿命。</a:t>
            </a:r>
          </a:p>
          <a:p>
            <a:r>
              <a:t>2.阴极保护技术：采用阴极保护技术，有效防止电化学腐蚀，提高管道的防腐性能。</a:t>
            </a:r>
          </a:p>
          <a:p>
            <a:r>
              <a:t>3.监测与维护：定期监测管道的腐蚀情况，及时进行维修和更换，确保管道的长期稳定运行。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管道敷设工艺改进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管道建设材料与工艺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管道运营维护管理提升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1.智能化监测系统：建立智能化监测系统，实时监测管道的运行状态，及时发现并解决问题。</a:t>
            </a:r>
          </a:p>
          <a:p>
            <a:r>
              <a:t>2.数据分析与预测：运用大数据分析技术，对管道运营数据进行深入挖掘和分析，预测未来发展趋势。</a:t>
            </a:r>
          </a:p>
          <a:p>
            <a:r>
              <a:t>3.预防性维护与保养：制定预防性维护和保养计划，定期检查管道的各项性能指标，确保管道的安全稳定运行。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管道建设与环境保护协调发展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1.环境保护意识：加强管道建设团队的环保意识，确保施工过程中遵循相关环保法规和标准。</a:t>
            </a:r>
          </a:p>
          <a:p>
            <a:r>
              <a:t>2.生态恢复与补偿：在施工过程中采取生态恢复和补偿措施，减少对生态环境的破坏和影响。</a:t>
            </a:r>
          </a:p>
          <a:p>
            <a:r>
              <a:t>3.绿色施工技术：推广绿色施工技术，降低施工过程中的能耗和排放，实现管道建设与环境保护的协调发展。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管道线路规划与选址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石油管道建设与运营优化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管道线路规划与选址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管道线路规划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1.线路规划需考虑地形、地质、气象等自然因素，以及城市规划、环境保护等社会因素，确保管道安全和经济效益。</a:t>
            </a:r>
          </a:p>
          <a:p>
            <a:r>
              <a:t>2.利用先进的地理信息系统（GIS）技术进行线路规划，可以提高规划效率和准确性。</a:t>
            </a:r>
          </a:p>
          <a:p>
            <a:r>
              <a:t>3.线路规划需考虑未来扩建和维修的需要，预留足够的空间和安全距离。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管道线路选址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1.选址需避开地震、洪水等自然灾害易发区域，确保管道运行安全。</a:t>
            </a:r>
          </a:p>
          <a:p>
            <a:r>
              <a:t>2.考虑周边土地利用和城市规划，尽量避免占用农田和城市用地。</a:t>
            </a:r>
          </a:p>
          <a:p>
            <a:r>
              <a:t>3.选址需考虑环境保护要求，减少对生态和环境的影响。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管道线路规划与选址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管道线路设计与优化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1.管道设计需符合相关标准和规范，确保管道强度和密封性。</a:t>
            </a:r>
          </a:p>
          <a:p>
            <a:r>
              <a:t>2.利用数值模拟和仿真技术，对管道线路进行优化，提高管道运输效率和经济性。</a:t>
            </a:r>
          </a:p>
          <a:p>
            <a:r>
              <a:t>3.考虑采用新材料和新技术，提高管道性能和可靠性。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管道线路施工与监理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1.施工过程中需严格遵守相关安全和环保规定，确保施工质量和安全。</a:t>
            </a:r>
          </a:p>
          <a:p>
            <a:r>
              <a:t>2.加强施工监理和验收，确保管道线路符合设计要求和使用标准。</a:t>
            </a:r>
          </a:p>
          <a:p>
            <a:r>
              <a:t>3.对施工过程中的问题和隐患及时进行整改和处理，防止影响管道正常运行。</a:t>
            </a:r>
          </a:p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管道线路规划与选址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管道线路维护与保养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1.建立健全的管道线路维护和保养制度，确保管道正常运行和使用寿命。</a:t>
            </a:r>
          </a:p>
          <a:p>
            <a:r>
              <a:t>2.定期进行管道检查和维修，及时发现和处理问题，防止故障和事故发生。</a:t>
            </a:r>
          </a:p>
          <a:p>
            <a:r>
              <a:t>3.加强管道线路的安全宣传和教育，提高公众对管道保护的意识。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管道线路扩建与更新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1.根据市场需求和技术进步，适时进行管道线路的扩建和更新，提高运输能力和效率。</a:t>
            </a:r>
          </a:p>
          <a:p>
            <a:r>
              <a:t>2.在扩建和更新过程中，需考虑与原有管道的兼容性和协调性，确保整体效益最大化。</a:t>
            </a:r>
          </a:p>
          <a:p>
            <a:r>
              <a:t>3.加强技术创新和研发，推动管道线路建设和运营的升级换代，提高行业竞争力。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石油管道运营管理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石油管道建设与运营优化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石油管道运营管理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石油管道运营管理概述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1.石油管道运营管理的定义和重要性。石油管道作为石油运输的主要方式，其运营管理对于保障石油安全、提高运输效率具有重要意义。</a:t>
            </a:r>
          </a:p>
          <a:p>
            <a:r>
              <a:t>2.石油管道运营管理的主要内容和目标。包括管道监控、调度、维护、安全等方面，旨在确保管道正常运行，提高管道运输的可靠性和经济性。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石油管道运营监测与调度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1.实时监测管道运行状态，及时发现并解决问题。利用先进的传感器和监测技术，实现对管道运行状态的实时监测，提高运营管理的精细化程度。</a:t>
            </a:r>
          </a:p>
          <a:p>
            <a:r>
              <a:t>2.科学调度，优化资源配置。通过合理的调度计划，实现石油管道资源的优化配置，提高管道的运输效率。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石油管道运营管理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石油管道维护与保养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1.定期检查和维护管道设备，确保其正常运行。制定详细的维护计划，对管道设备进行定期检查和维护，确保设备的正常运行。</a:t>
            </a:r>
          </a:p>
          <a:p>
            <a:r>
              <a:t>2.加强管道保养，延长使用寿命。采取必要的保养措施，延缓管道设备的老化和磨损，延长其使用寿命。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石油管道安全管理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1.建立健全安全管理体系，确保管道运行安全。完善安全管理制度，加强安全宣传教育，提高员工的安全意识。</a:t>
            </a:r>
          </a:p>
          <a:p>
            <a:r>
              <a:t>2.加强隐患排查与治理，防范安全事故发生。定期开展安全隐患排查，及时发现并治理潜在的安全风险，防范安全事故的发生。</a:t>
            </a:r>
          </a:p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https://d.book118.com/965243200202011042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2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石油管道建设概述</vt:lpstr>
      <vt:lpstr> 石油管道建设概述</vt:lpstr>
      <vt:lpstr> 石油管道建设概述</vt:lpstr>
      <vt:lpstr> 石油管道建设概述</vt:lpstr>
      <vt:lpstr> 管道建设材料与工艺</vt:lpstr>
      <vt:lpstr> 管道建设材料与工艺</vt:lpstr>
      <vt:lpstr> 管道建设材料与工艺</vt:lpstr>
      <vt:lpstr> 管道建设材料与工艺</vt:lpstr>
      <vt:lpstr> 管道线路规划与选址</vt:lpstr>
      <vt:lpstr> 管道线路规划与选址</vt:lpstr>
      <vt:lpstr> 管道线路规划与选址</vt:lpstr>
      <vt:lpstr> 管道线路规划与选址</vt:lpstr>
      <vt:lpstr> 石油管道运营管理</vt:lpstr>
      <vt:lpstr> 石油管道运营管理</vt:lpstr>
      <vt:lpstr> 石油管道运营管理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2024-09-03T20:00:51.358</cp:lastPrinted>
  <dcterms:created xsi:type="dcterms:W3CDTF">2024-09-03T12:00:51Z</dcterms:created>
  <dcterms:modified xsi:type="dcterms:W3CDTF">2024-09-03T12:00:53Z</dcterms:modified>
</cp:coreProperties>
</file>