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E3317-F244-40CC-B900-A96E98E1C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CCA08-C6DF-45DB-97E6-1E82974CE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8ED32-E472-47E0-9136-C5F6C97CC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341D4-D69F-4A5D-BEDC-9AB6DCB7A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C475D1-6ECD-49D5-A195-CA82A2F51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D23293-98E7-48E0-A415-8B7D872B9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BB4360-2B7A-4B53-923C-06E45FA7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33188-E3D8-41B6-AC34-743944681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86B57-EAB7-4F37-AF01-22488AB2F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B2CFF-33C8-4B47-83ED-D37878139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0C831-7D5F-4FA3-BFE1-59475AB5D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432012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2024年全球大数据应用展望与分析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全球大数据应用现状及趋势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2024年全球大数据应用展望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大数据在各行业的应用分析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大数据应用面临的挑战与机遇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2" r="124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数字化时代来临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大数据助力决策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随着互联网、物联网、人工智能等技术的飞速发展，全球数据量呈现爆炸式增长，大数据应用逐渐成为各行各业关注的焦点。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大数据不仅为人们提供了海量、多样的信息资源，还能通过数据挖掘和分析，揭示出隐藏在数据背后的价值，推动企业和社会的创新发展。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大数据能够为政府、企业和个人提供更加全面、准确的数据支持，提高决策的科学性和有效性。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本报告旨在分析2024年全球大数据应用的发展趋势和前景，探讨大数据在各领域的应用场景和价值，为政府、企业和个人提供决策参考。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全球范围内的大数据应用情况，重点关注大数据在金融、医疗、教育、物流等领域的应用，并对未来发展趋势进行预测和分析。同时，报告还将涉及大数据技术发展、政策环境、人才培养等方面的内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全球大数据应用现状及趋势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大数据指的是在传统数据处理应用软件难以处理的大规模、复杂的数据集。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大数据应用能够揭示数据背后的隐藏价值，为决策提供支持，推动创新和优化运营。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大数据应用概述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大数据应用的重要性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全球大数据应用现状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大数据应用已经渗透到各个行业，包括金融、制造、零售、医疗、政府等。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大数据处理技术不断演进，包括分布式存储、分布式计算、数据挖掘和分析等。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尽管大数据应用取得显著进展，但仍面临数据质量、隐私保护、技术复杂性等挑战。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行业应用分布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人工智能与大数据的融合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数据隐私与安全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跨域数据融合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大数据应用发展趋势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随着业务对实时性的要求越来越高，实时数据处理将成为大数据应用的重要方向。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人工智能技术的发展将促进大数据应用的智能化，提高数据处理和分析的自动化程度。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随着数据泄露事件频发，数据隐私和安全保护将成为大数据应用不可忽视的环节。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打破数据孤岛，实现跨域数据融合，将释放更大的数据价值。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2024年全球大数据应用展望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智能决策支持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深度学习应用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人工智能与大数据融合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利用自然语言处理技术，对海量文本数据进行挖掘和分析，提取有价值的信息和知识，应用于舆情分析、智能客服等领域。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结合深度学习和大数据技术，实现图像识别、语音识别、自然语言生成等复杂任务的处理和分析。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通过大数据分析和人工智能技术，为企业提供智能决策支持，包括市场趋势预测、客户行为分析、风险评估等。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通过物联网技术连接家庭设备，运用大数据分析用户行为和需求，提供个性化的智能家居服务。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3" r="7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在工业领域应用物联网技术，实现设备监控、故障预测、生产优化等，提高生产效率和降低成本。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工业物联网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671" b="1267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利用物联网技术和大数据分析，构建智慧城市管理平台，实现交通拥堵预测、环境监测、公共安全监控等功能。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物联网与大数据结合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694" r="216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区块链技术在大数据中的应用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区块链技术可以实现数据的分布式存储和加密处理，确保数据的安全性和隐私保护。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数据溯源与防伪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区块链技术可以记录数据的来源和流转过程，实现数据的溯源和防伪，提高数据的可信度和可靠性。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数据交易与共享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区块链技术可以实现数据的去中心化交易和共享，促进数据的流通和利用，释放数据价值。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边缘计算与云计算协同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5G/6G通信技术促进了边缘计算的发展，实现了数据在终端设备的就近处理和分析，减轻了云计算中心的负担。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物联网设备连接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5G/6G通信技术可以连接更多的物联网设备，使得大数据的来源更加广泛和多样化。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高速数据传输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5G/6G通信技术提供更高的数据传输速率和更低的延迟，使得大规模数据的实时传输和处理成为可能。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5G/6G通信技术对大数据的影响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https://d.book118.com/965243201230011101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2024-09-10T04:49:50.001</cp:lastPrinted>
  <dcterms:created xsi:type="dcterms:W3CDTF">2024-09-09T20:49:50Z</dcterms:created>
  <dcterms:modified xsi:type="dcterms:W3CDTF">2024-09-09T20:49:52Z</dcterms:modified>
</cp:coreProperties>
</file>