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583A7C5-0F08-48EB-89E1-C070861B1F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EAA4FCD-3980-4CB2-A387-A32B96B255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75CAD62-ACE1-489A-9DA4-E0733F0C5E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0313699-17C9-4F69-91A2-73BC12AE1DC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BA75A7F-84D9-4B09-87B2-914793CF59C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EF03A1F-F722-41BA-AFC4-AF7CABD8124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68F2A03-1456-4045-82A6-C09AFAD3138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436C655-9FE0-432A-8017-896BCA8C4EF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C721684-0261-4BE1-92ED-3856DC8EEF3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6F722F4-7532-476C-85C1-4B1C414860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2BDD694-D9C1-4E3E-95EE-DEF4B53613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11.jpeg" /><Relationship Id="rId6"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65244034212011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089" y="1082040"/>
            <a:ext cx="6643794"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毒理学专业介绍</a:t>
            </a:r>
          </a:p>
        </p:txBody>
      </p:sp>
      <p:sp>
        <p:nvSpPr>
          <p:cNvPr id="4" name="AutoShape 4"/>
          <p:cNvSpPr/>
          <p:nvPr/>
        </p:nvSpPr>
        <p:spPr>
          <a:xfrm>
            <a:off x="958956" y="4948612"/>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58956" y="5502858"/>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毒理学概述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毒理学基本原理与方法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常见有毒物质及其危害识别</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毒理学实验技术与实践应用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风险评估与管理体系建设</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毒理学专业发展趋势与挑战</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01</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毒理学概述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711" b="71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毒理学是研究外源因素（如化学、物理和生物因素）对生物系统的有害作用及其作用机制的科学。</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毒理学的研究对象包括所有可能进入生物体并产生有害效应的化学物质、物理因素和生物因素，以及这些因素与生物体相互作用的过程和机制。</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毒理学定义与研究对象</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研究对象</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毒理学定义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51" r="32551"/>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51" r="32551"/>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毒理学经历了从描述性毒理学、实验毒理学到现代机制毒理学的发展历程，逐渐形成了完善的理论体系和研究方法。</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发展历程</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当前，毒理学已经成为一门多学科交叉的综合性科学，广泛应用于环境保护、食品安全、职业健康、医药研发等领域。</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现状</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毒理学发展历程及现状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环境保护</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食品安全</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职业健康</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医药研发</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毒理学在相关领域中应用</a:t>
              </a:r>
            </a:p>
          </p:txBody>
        </p:sp>
      </p:grpSp>
      <p:pic>
        <p:nvPicPr>
          <p:cNvPr id="28" name="Picture 28"/>
          <p:cNvPicPr>
            <a:picLocks noChangeAspect="1"/>
          </p:cNvPicPr>
          <p:nvPr/>
        </p:nvPicPr>
        <p:blipFill>
          <a:blip r:embed="rId2"/>
          <a:srcRect l="16573" r="16573"/>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6549" r="16549"/>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6589" r="16589"/>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16157" r="16157"/>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毒理学在环境风险评估、污染物排放标准制定、生态修复等方面发挥着重要作用。</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毒理学通过评估食品中有害物质的毒性作用，为食品安全标准的制定提供科学依据。</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毒理学研究职业暴露有害因素的毒性作用及防护措施，保障劳动者健康。</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毒理学在新药研发过程中进行安全性评价，确保药物的安全有效。</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02</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毒理学基本原理与方法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毒性作用机制</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探讨毒物与生物体相互作用的方式、过程和结果，包括毒物在生物体内的吸收、分布、代谢和排泄等过程，以及毒物对生物体细胞、组织、器官和系统产生的损害和效应。</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毒性分类</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根据毒物对生物体的毒性大小和特点，将毒物分为不同的类别，如急性毒性、慢性毒性、亚慢性毒性、联合毒性等，以便更好地评估和管理毒物的风险。</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毒性作用机制与分类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毒性评估方法及标准制定</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毒性评估方法</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运用现代科学技术手段，通过实验室试验、动物实验、流行病学调查等方法，对毒物的毒性进行评估和测定，为毒物管理和风险控制提供依据。</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标准制定</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根据毒性评估结果和毒物管理需求，制定相应的毒性标准和限值，以保障人类健康和环境安全。</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9995" r="1999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研究毒物在生物体内的代谢过程和代谢产物，了解毒物在生物体内的转化和降解途径，为毒物治理和生物修复提供依据。</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毒物代谢</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研究毒物从生物体内排出的方式和途径，包括尿液、粪便、汗液、呼吸等，了解毒物在生物体内的清除机制和速率，为毒物暴露和风险评估提供依据。</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排泄途径</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毒物代谢与排泄途径研究</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03</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常见有毒物质及其危害识别</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铅（Pb）</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铅是一种广泛存在的重金属污染物，可通过食物链进入人体。长期接触铅可导致贫血、神经系统损伤、肾功能损害等健康问题。儿童对铅尤为敏感，即使是低水平的铅暴露也可能影响其智力和行为发育。</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5000" r="15000"/>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汞（Hg）</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汞是一种具有神经毒性的重金属，可通过吸入、食入或皮肤接触进入人体。汞中毒可损害神经系统、消化系统、免疫系统等，严重时可导致死亡。孕妇接触汞还可能对胎儿造成不良影响。</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镉（Cd）</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镉是一种有毒的重金属元素，主要通过食物和吸烟进入人体。长期摄入镉可导致肾脏损伤、骨质疏松和肺癌等疾病。</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重金属类有毒物质及危害</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272111" y="133234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多氯联苯（PCBs）</a:t>
            </a:r>
          </a:p>
        </p:txBody>
      </p:sp>
      <p:sp>
        <p:nvSpPr>
          <p:cNvPr id="12" name="TextBox 12"/>
          <p:cNvSpPr txBox="1"/>
          <p:nvPr/>
        </p:nvSpPr>
        <p:spPr>
          <a:xfrm>
            <a:off x="2260628" y="2068171"/>
            <a:ext cx="8972550" cy="763780"/>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多氯联苯是一种人工合成的有机化合物，具有良好的稳定性和绝缘性能，曾被广泛应用于电力设备和化工产品中。然而，多氯联苯具有致癌、致畸和生殖毒性，对人体健康构成严重威胁。</a:t>
            </a:r>
          </a:p>
        </p:txBody>
      </p:sp>
      <p:sp>
        <p:nvSpPr>
          <p:cNvPr id="13" name="TextBox 13"/>
          <p:cNvSpPr txBox="1"/>
          <p:nvPr/>
        </p:nvSpPr>
        <p:spPr>
          <a:xfrm>
            <a:off x="2292537" y="311240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二噁英（Dioxins）</a:t>
            </a:r>
          </a:p>
        </p:txBody>
      </p:sp>
      <p:sp>
        <p:nvSpPr>
          <p:cNvPr id="14" name="TextBox 14"/>
          <p:cNvSpPr txBox="1"/>
          <p:nvPr/>
        </p:nvSpPr>
        <p:spPr>
          <a:xfrm>
            <a:off x="2260628" y="3840062"/>
            <a:ext cx="8972550" cy="763538"/>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二噁英是一类高度有毒的有机化合物，主要通过燃烧和工业生产过程产生。二噁英具有极强的致癌性，还可导致生殖和发育毒性、免疫抑制等健康问题。</a:t>
            </a:r>
          </a:p>
        </p:txBody>
      </p:sp>
      <p:sp>
        <p:nvSpPr>
          <p:cNvPr id="15" name="TextBox 15"/>
          <p:cNvSpPr txBox="1"/>
          <p:nvPr/>
        </p:nvSpPr>
        <p:spPr>
          <a:xfrm>
            <a:off x="2329113" y="4825747"/>
            <a:ext cx="8766979" cy="644550"/>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农药</a:t>
            </a:r>
          </a:p>
        </p:txBody>
      </p:sp>
      <p:sp>
        <p:nvSpPr>
          <p:cNvPr id="16" name="TextBox 16"/>
          <p:cNvSpPr txBox="1"/>
          <p:nvPr/>
        </p:nvSpPr>
        <p:spPr>
          <a:xfrm>
            <a:off x="2260628" y="5562499"/>
            <a:ext cx="8972550" cy="764985"/>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农药是一类用于防治农作物病虫害的化学药品，部分农药具有急性毒性和慢性毒性。急性毒性表现为刺激眼睛、皮肤、呼吸道等部位，引起头痛、恶心、呕吐等症状；慢性毒性则可能导致癌症、生殖障碍、神经损伤等严重后果。</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有机化合物类有毒物质及危害</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https://d.book118.com/965244034212011104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2024-09-14T09:31:31.021</cp:lastPrinted>
  <dcterms:created xsi:type="dcterms:W3CDTF">2024-09-14T01:31:31Z</dcterms:created>
  <dcterms:modified xsi:type="dcterms:W3CDTF">2024-09-14T01:31:33Z</dcterms:modified>
</cp:coreProperties>
</file>