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7D326-77E7-42E9-A985-B8351239D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0AABA-D27A-411D-BB5A-E4DC505E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17392-12EB-4002-BD72-352E1BF8A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AF4B3-1EF6-4F0A-ADB8-D2D0C9AAF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C3F64-FC35-4791-A01B-D9B86017B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99819-EC59-42B1-95E3-64AA3B19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982FE-9FB1-4A6A-AB03-1EAE55AAE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B22F4-91D9-41A6-B7FA-D82AA2FF8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4D228-9339-47D5-8133-5AAE089E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9C565-FC9B-4AD4-AF82-A4E158887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4B3F2-7948-4E5A-BBF3-1A1C7B8D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442201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牵引治疗颈椎病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牵引治疗原理及作用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牵引治疗操作方法及注意事项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临床效果评估与案例分析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81" r="105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颈椎病是一种由于颈椎间盘退行性改变、颈椎骨质增生以及颈部损伤等所引起的一系列临床症状的综合征。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主要包括颈椎间盘退行性变、颈椎骨质增生、颈部损伤以及颈椎先天性畸形等。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颈椎病的症状多样，包括颈肩痛、头晕、头痛、上肢麻木、肌肉萎缩等。严重者可出现双下肢痉挛、行走困难，甚至四肢麻痹，大小便障碍等。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根据受累组织和结构的不同，颈椎病可分为神经根型、脊髓型、交感神经型、椎动脉型以及其他型。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颈椎病的诊断主要依据患者的症状、体征以及影像学检查。常用的影像学检查包括X线、CT和MRI等。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颈椎病的诊断标准包括以下几个方面：具有颈椎病的典型症状；影像学检查显示颈椎间盘退行性变、骨质增生等异常表现；排除其他可能引起相似症状的疾病。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牵引治疗原理及作用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牵引治疗是一种通过外力拉伸颈椎间隙，减轻颈椎间盘压力，改善颈椎生理曲度，从而达到治疗颈椎病目的的方法。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力和反牵引力之间的相互平衡，使头颈部相对固定于生理曲线状态，从而使颈椎曲线不正的现象逐渐改变；通过牵引使颈椎间隙增大，减轻颈椎间盘的压力，解除对神经根等组织的刺激和压迫；通过牵引使紧张的肌肉得到松弛和缓解，促进颈椎局部血液循环，有利于炎症的消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牵引治疗定义及原理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卧式牵引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患者躺在牵引床上，通过头顶的牵引装置进行牵引。这种方式适用于中度至重度颈椎病患者，可以更好地拉伸颈椎间隙，改善颈椎生理曲度。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坐姿牵引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患者坐在椅子上，通过前方的牵引装置进行牵引。这种方式适用于轻度颈椎病患者，可以减轻颈椎间盘的压力，缓解疼痛。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便携式牵引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患者使用便携式牵引器进行自我牵引。这种方式适用于轻度颈椎病患者或用于日常颈椎保健，具有方便、易操作的特点。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牵引方式对颈椎病的影响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神经根型、颈型和交感型颈椎病；颈椎间盘突出症、颈椎小关节紊乱等颈椎疾病；颈椎肌肉疲劳、僵硬等颈椎不适症状。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型颈椎病、颈椎结核、肿瘤、严重骨质疏松等颈椎疾病；严重心脑血管疾病、精神疾病等患者；孕妇、月经期妇女等特殊人群。在进行牵引治疗前，患者应咨询专业医生，了解自己的病情是否适合进行牵引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牵引治疗操作方法及注意事项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在进行牵引治疗前，医生需要充分了解患者的病情，包括颈椎病的类型、程度、症状等，以确定是否适合进行牵引治疗。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确保牵引设备完好无损，可以正常工作。同时，根据患者的体型和病情，选择合适的牵引重量和角度。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患者需要提前清洁颈部皮肤，穿宽松舒适的衣服，以便于进行治疗。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结束牵引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当达到预定的牵引时间后，逐渐减小牵引力，使患者的头部缓慢回到床面。然后，解开牵引带，让患者休息片刻。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安装牵引设备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将牵引带固定在患者的下颌和枕部，确保牵引带紧贴皮肤且不会滑动。然后，将牵引绳连接到牵引设备上。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调整牵引角度和重量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根据患者的病情和医生的建议，调整牵引的角度和重量。一般来说，初次进行牵引治疗时，重量不宜过大，角度不宜过陡。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开始牵引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启动牵引设备，使患者的头部在牵引力的作用下逐渐离开床面。在牵引过程中，医生需要密切观察患者的反应，及时调整牵引参数。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具体操作步骤演示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https://d.book118.com/965244220104011104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2024-09-13T23:58:33.636</cp:lastPrinted>
  <dcterms:created xsi:type="dcterms:W3CDTF">2024-09-13T15:58:33Z</dcterms:created>
  <dcterms:modified xsi:type="dcterms:W3CDTF">2024-09-13T15:58:35Z</dcterms:modified>
</cp:coreProperties>
</file>