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4034C-D304-46EF-973D-5E83A490C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39C81-5FED-4F76-B8ED-76C55C68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A1484-9B6D-4D81-A2B8-F8FAE458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5367D-392F-4204-B86B-7D158936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06958-52CC-4103-BED3-45D714507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0521A-F1D7-44B1-8713-D3DE10853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CFDF0-68D1-4DFB-9D7F-2664F034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8BDC6-6A24-4EB3-98D4-3E2DFD437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0546A-8A28-47B7-B69D-645159E41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2BE91-6679-45D7-B464-4A3AF44C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BBB6F-4673-48E0-8CA8-995BDA1B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01002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我国当代文化研究剖析课件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我国当代文化现状概述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我国当代文化主要类型与特点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我国当代文化研究的核心问题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我国当代文化研究的典型案例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我国当代文化研究的未来趋势与挑战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我国当代文化研究的总结与展望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我国当代文化现状概述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我国当代文化是指自20世纪以来，特别是改革开放以来，中国社会所特有的文化现象。它既包括传统文化与现代文化、本土文化与外来文化的交融与碰撞，也包括当代人对于自身文化的反思与审视。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我国当代文化具有鲜明的时代特征和地域特色，它既受到西方文化的影响，又保留了中华民族的传统文化；既追求创新与突破，又注重传承与发展。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我国当代文化具有丰富的多样性，表现在语言、习俗、艺术、宗教等多个方面。例如，不同地区有不同的方言和习俗，不同民族有不同的宗教信仰和艺术形式。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在全球化背景下，我国当代文化积极吸收外来文化的优秀元素，结合本土文化进行创新。例如，现代音乐、电影、艺术等领域在借鉴西方创作手法的同时，也注重融入中国元素，创造出具有国际影响力的作品。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文化多样性与创新性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我国当代文化在追求现代化的过程中，重视传统文化的传承与发扬。通过教育、文艺、传媒等途径，大力推广传统文化知识、技艺和价值观，以增强民族认同感和文化自信心。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科技的进步，我国当代文化得以不断发展和繁荣。政府和社会各界加大了对文化事业的投入，推动了文化产业的发展和文化多样性的保护；同时，人民群众的文化素质和审美水平也在不断提高，为文化的创新和发展提供了源源不断的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文化传承与发展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我国当代文化主要类型与特点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传统文化是我国文化的根基，代表着我国悠久的历史和深厚的文化底蕴。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传统文化具有地域性、民族性、历史性和多元性的特点，是我国民族精神的重要体现。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传统文化在当代社会中仍然具有重要的意义和价值，对于人们的思想观念、价值观念和行为方式产生着深刻的影响。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33" r="1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流行文化在当代社会中占据着重要的地位，代表着当代社会的文化潮流和趋势。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流行文化是指在一定时期内广泛流行的文化现象，具有时尚性、流行性、短暂性和商业性的特点。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流行文化往往是由媒体、网络等渠道广泛传播的，对于人们的思想观念、价值观念和行为方式产生着深刻的影响。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流行文化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互联网文化是指基于互联网平台而产生的文化现象，具有数字化、网络化、交互性和多元性的特点。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互联网文化对于人们的思想观念、价值观念和行为方式产生着深刻的影响，同时也为文化创新和发展提供了新的平台和渠道。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互联网文化在当代社会中已经成为一种重要的文化力量，对于传统文化的传承和发展也产生了深刻的影响。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https://d.book118.com/965301002233011034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2024-08-30T08:50:43.503</cp:lastPrinted>
  <dcterms:created xsi:type="dcterms:W3CDTF">2024-08-30T00:50:43Z</dcterms:created>
  <dcterms:modified xsi:type="dcterms:W3CDTF">2024-08-30T00:50:45Z</dcterms:modified>
</cp:coreProperties>
</file>