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E9C2EE-578F-46EA-B433-2362ADBB1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EEE5BD-2788-45DA-87B1-CBAD51BCAC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70C4A5-B08D-4858-BA92-1B69DEC80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648E9C-E601-413B-B8D2-192E441C5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BD2847-3E18-430D-89A6-AF42A11BD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3356FA-4502-4FF7-8C38-7DC379602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8C5351-ECA0-4F86-8C75-A13350DFE3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CADA95-E65A-44FC-A3A5-C6ECB7CFFB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DB1254-0DB8-48BF-92DD-872C991DA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89B42F-EDC0-4747-AB08-A00200F2F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8E262F-E69C-4141-A4CB-BCB692008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5301144300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广告设计中的灵感来源与创作思路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灵感来源多样性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创意构思方法与技巧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图形设计在广告中应用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文字表达在广告中作用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广告创意实践案例分析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总结：灵感来源与创作思路在广告设计中的重要性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灵感来源多样性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从日常生活中的点滴细节中寻找创意灵感，如人们的言行举止、生活习惯、社会现象等。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观察生活细节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0840" b="1084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体验生活情境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关注时事热点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深入体验各种生活场景，如超市购物、公共交通出行、家庭聚会等，以挖掘与目标受众共鸣的元素。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紧跟时事热点和流行趋势，把握社会脉搏，将时事元素融入广告设计中。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日常生活观察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跨界融合创新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打破文化艺术领域的界限，进行跨界融合和创新，为广告设计注入新的活力。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汲取艺术养分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从绘画、音乐、电影、文学等艺术形式中汲取创意养分，拓宽设计思路。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传承文化精髓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深入挖掘和传承传统文化精髓，将民族文化元素融入广告设计中，形成独特的设计风格。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文化艺术熏陶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积极与其他领域的设计师、艺术家、专家等建立合作关系，共同探讨和分享创意灵感。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49" b="49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寻求合作伙伴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参加各类设计比赛、展览、研讨会等行业活动，与同行交流经验，拓展视野。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参加行业活动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参与跨界项目实践，如品牌联名、公益活动等，从不同角度挖掘创意可能性。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跨界项目实践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跨领域合作与交流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深入了解竞争对手的广告策略、创意表现及市场反响，从中汲取经验教训。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分析竞争对手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通过市场调研和数据分析，洞察消费者的真实需求和喜好，为广告设计提供有力支持。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洞察消费者需求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关注广告行业的最新动态和发展趋势，及时调整设计思路，保持创意的新鲜感和时效性。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关注行业动态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市场竞争分析与洞察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创意构思方法与技巧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鼓励多样性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鼓励参与者提出不同的想法和观点，增加创意的多样性。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筛选与整合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对提出的创意点子进行筛选和整合，形成具有可行性的广告创意。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激发创新思维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通过自由联想、集体讨论等方式，激发创新思维，产生大量创意点子。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7000" r="27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头脑风暴法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确定目标受众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深入了解目标受众的情感需求、价值观和生活方式。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挖掘情感元素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从产品或服务中挖掘与目标受众情感共鸣的元素，如温馨、欢乐、怀旧等。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创意表达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通过广告创意将情感元素表达出来，引发目标受众的情感共鸣。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情感共鸣法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塑造角色与情节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在故事框架中塑造生动的角色和有趣的情节，增强故事的吸引力。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传达品牌价值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通过故事情节和角色表现，巧妙地传达产品或服务的品牌价值。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构建故事框架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根据广告主题和目标受众，构建一个引人入胜的故事框架。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7022" r="1702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故事化表达法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06" r="806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运用鲜明的色彩、独特的图形和强烈的对比等视觉元素，突出广告主题。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突出视觉元素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通过夸张、变形等手法，创造具有视觉冲击力的广告形象。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创造视觉冲击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确保广告中各视觉元素之间保持一致性，形成统一的视觉效果。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保持视觉一致性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视觉冲击力营造法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图形设计在广告中应用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选择具有代表性和易于理解的图形元素，能够迅速传达广告信息。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简洁明了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运用符号化图形元素，增强广告的辨识度和记忆性。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符号化表达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选择与广告主题相关的图形元素，引发观众情感共鸣，提升广告感染力。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情感共鸣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2607" r="2260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图形元素选择与运用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064" r="16064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运用对比强烈的色彩搭配，突出广告重点，吸引观众注意力。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对比强烈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采用相似或邻近色系的色彩搭配，营造和谐统一的视觉效果。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调和统一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运用色彩心理学原理，选择符合广告主题和目标受众心理的色彩。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色彩心理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色彩搭配与视觉效果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https://d.book118.com/965301144300011044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2024-09-07T07:13:29.930</cp:lastPrinted>
  <dcterms:created xsi:type="dcterms:W3CDTF">2024-09-06T23:13:29Z</dcterms:created>
  <dcterms:modified xsi:type="dcterms:W3CDTF">2024-09-06T23:13:32Z</dcterms:modified>
</cp:coreProperties>
</file>