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2C70F8-F488-4FC4-AC7A-3886E3A9FB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471CAC-7697-45CC-B417-5E3B4A844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F7FD96-47CE-49B0-8D85-A8D596C544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0DF835-EB55-4EFA-AD7D-3C9BC3359E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3C4CCB-04AC-4CEE-8FE6-B39D7F4834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41878C-C3F2-4906-B659-C108142F6B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101268-C5EE-4E71-98DF-BC123CFC7A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5DF2DB-BD91-4346-AE58-639C892C6F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843B32-37E9-47DE-A353-1D043B8C70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A05073-4633-48B8-82C6-3C41A7ED0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22424F-97B3-430C-BB2A-86A89715AF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0331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家庭垃圾分类技巧与方法</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2024-01-20</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家庭垃圾分类实践</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家庭垃圾分类的误区与注意事项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家庭垃圾分类的推广与教育</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家庭垃圾分类的挑战与解决方案</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家庭垃圾分类的未来展望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垃圾分类概述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通过分类投放和分类处理，可以减少垃圾对土壤、水源和空气的污染。</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减少环境污染</a:t>
            </a:r>
          </a:p>
        </p:txBody>
      </p:sp>
      <p:pic>
        <p:nvPicPr>
          <p:cNvPr id="5" name="Picture 5"/>
          <p:cNvPicPr>
            <a:picLocks noChangeAspect="1"/>
          </p:cNvPicPr>
          <p:nvPr/>
        </p:nvPicPr>
        <p:blipFill>
          <a:blip r:embed="rId2"/>
          <a:srcRect l="16750" r="16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分类后的垃圾可以更方便地进行资源回收利用，提高资源利用效率。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促进资源回收利用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垃圾分类是可持续发展的重要组成部分，有助于推动经济、社会和环境的协调发展。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推动可持续发展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源头分类</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在垃圾产生的源头进行分类，避免混合投放和二次污染。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分类投放</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按照规定的分类标准，将不同类别的垃圾投放到相应的垃圾桶或垃圾站。</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分类处理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对不同类别的垃圾采取不同的处理方式，如回收、填埋、焚烧等。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可回收垃圾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包括废纸、废塑料、废玻璃、废金属等可回收利用的垃圾。</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厨余垃圾</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包括剩菜剩饭、果皮果核、菜叶菜根等易腐垃圾。</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有害垃圾</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包括废电池、废荧光灯管、废温度计等对人体健康或自然环境造成危害的垃圾。</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其他垃圾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包括除上述几类垃圾之外的砖瓦陶瓷、渣土、卫生间废纸等难以回收的废弃物。</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垃圾分类的类别</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家庭垃圾分类实践</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厨余垃圾的分类与处理</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厨余垃圾包括剩菜剩饭、果皮、菜叶等食品类废物。</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应该将厨余垃圾沥干水分后再投放，有包装物的厨余垃圾应将包装物去除后分类投放。</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厨余垃圾应该投放至绿色的厨余垃圾收集容器内。</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可回收垃圾的分类与处理</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可回收垃圾包括废纸、废塑料、废金属、废玻璃等可循环利用的生活废弃物。</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可回收垃圾应该保持清洁干燥，避免污染。</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废纸应该平整放置，避免揉团；废塑料应该清洗干净，去除标签和瓶盖等；废金属和废玻璃应该轻放，避免破损。</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可回收垃圾应该投放至蓝色的可回收物收集容器内。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576" r="15576"/>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有害垃圾包括废电池、废荧光灯管、废温度计、废血压计等对人体健康或者自然环境造成直接或者潜在危害的生活废弃物。</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有害垃圾应该保持完整，避免破损和渗漏。</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废电池应该投放至红色的有害垃圾收集容器内；废荧光灯管和废温度计等应该投放至指定的有害垃圾收集点。</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有害垃圾的分类与处理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其他垃圾应该投放至灰色的其他垃圾收集容器内。</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对于一些难以辨识的垃圾，可以将其投放至其他垃圾收集容器内，由专业机构进行后续处理。</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0687" r="10687"/>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626" r="962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其他垃圾包括除厨余垃圾、可回收物和有害垃圾以外的生活废弃物。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其他垃圾的分类与处理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家庭垃圾分类的误区与注意事项</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所有垃圾都可以回收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实际上，并非所有垃圾都可以回收。有些垃圾，如受污染的纸张、破损的玻璃等，可能无法回收。因此，在投放垃圾前，需要了解当地的回收规定和要求。</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垃圾分类是浪费时间</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虽然垃圾分类可能需要花费一些时间和精力，但它对于环境保护和资源回收利用具有重要意义。通过正确的分类和投放，可以减少资源浪费和环境污染。</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任何容器都可以用来装垃圾</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使用不合适的容器装垃圾可能会导致泄漏和污染。应该使用专门的垃圾桶或垃圾袋来装不同类型的垃圾，并确保它们密封良好。</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常见误区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https://d.book118.com/965303310023011101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2024-09-09T09:17:37.187</cp:lastPrinted>
  <dcterms:created xsi:type="dcterms:W3CDTF">2024-09-09T01:17:37Z</dcterms:created>
  <dcterms:modified xsi:type="dcterms:W3CDTF">2024-09-09T01:17:39Z</dcterms:modified>
</cp:coreProperties>
</file>