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30063-8EE6-46F4-8BED-5A3CDB7B4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E7B0F-FFEF-4826-9087-A952D8F50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B06D6-2634-43EC-8501-05DEA3694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0C032-B6F2-427F-86AE-BF54F76D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5FDC9-9C09-4345-BE59-E896EDA8F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90189-FE99-4202-B339-6DCFB96DE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B40F3-9EFE-472F-8B6D-2DBF720C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2209A-C10E-49DC-B90C-A4732078F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3F697-9550-4581-B8FE-69A0B6C8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23DD0-B318-438B-AEC0-B3F61C431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A6503-8D3B-438A-B37F-E866581CA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040133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风湿免疫疾病的心理咨询和心理疗法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风湿免疫疾病患者的心理特征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心理咨询在风湿免疫疾病中的应用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心理疗法在风湿免疫疾病中的应用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心理咨询与心理疗法的实施策略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风湿免疫疾病患者心理健康的促进与维护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49" b="63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风湿免疫疾病是一类涉及关节、肌肉、骨骼及周围组织的慢性疾病，包括类风湿性关节炎、系统性红斑狼疮等。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这类疾病通常伴随着疼痛、肿胀、僵硬等症状，严重影响患者的生活质量。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风湿免疫疾病的病因复杂，与遗传、环境、免疫系统异常等多种因素有关。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通过心理咨询和心理疗法，患者可以更好地应对疾病带来的挑战，提高生活质量。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改善患者心理状态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风湿免疫疾病患者往往承受着巨大的身心压力，容易出现焦虑、抑郁等心理问题。心理咨询和心理疗法可以帮助患者调整心态，减轻心理负担。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促进疾病康复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良好的心理状态有助于患者积极配合治疗，提高治疗效果，促进疾病康复。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心理咨询与心理疗法在风湿免疫疾病中的意义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风湿免疫疾病患者的心理特征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83" r="32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风湿免疫疾病患者常常因为病情的不确定性、疼痛、治疗副作用等因素而感到焦虑，表现为担心、紧张、不安等情绪。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由于疾病的长期性、反复性和疼痛折磨，患者容易出现情绪低落、失去兴趣、无助感等抑郁症状。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焦虑与抑郁情绪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57" r="1055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风湿免疫疾病患者往往对疼痛敏感，容易出现疼痛感知的放大和持续，影响日常生活和睡眠质量。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患者常采取不同的应对方式，如忍受、逃避、寻求医疗帮助等，不同的应对方式对疼痛感知和生活质量有不同影响。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疼痛感知与应对方式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疼痛感知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由于疾病的症状和治疗副作用，患者的生活质量往往受到严重影响，包括身体功能、心理健康、社会角色等方面。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风湿免疫疾病患者需要更多的社会支持，包括家庭、朋友、医疗团队等的关心和支持，但实际获得的社会支持往往不足，导致患者感到孤独和无助。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生活质量与社会支持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心理咨询在风湿免疫疾病中的应用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指导患者运用情绪调节策略，如深呼吸、冥想等，以缓解焦虑、抑郁等情绪问题。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识别和改变负面思维模式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帮助患者识别和改变导致情绪困扰的思维模式，如过度担忧、灾难化思维等。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应对技能培训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教授患者应对风湿免疫疾病相关症状的技巧，如疼痛管理、疲劳应对等。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提供安全的环境，让患者敞开心扉，表达内心的感受和需求，得到理解和支持。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58" r="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通过肯定和鼓励，帮助患者增强自信心，提高自我认同感和自我价值感。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指导患者面对和应对生活中的压力事件，减轻心理压力对风湿免疫疾病的影响。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支持性心理治疗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通过家庭治疗，改善家庭成员间的沟通和互动方式，减轻家庭因素对风湿免疫疾病的影响。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家庭关系调整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组织风湿免疫疾病患者参加团体治疗，分享经验、互相支持，共同应对疾病带来的挑战。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团体互助与支持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在团体治疗中提供风湿免疫疾病相关知识教育和技能培训，提高患者的自我管理能力。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家庭治疗与团体治疗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https://d.book118.com/965304013330011104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2024-09-14T21:07:34.800</cp:lastPrinted>
  <dcterms:created xsi:type="dcterms:W3CDTF">2024-09-14T13:07:34Z</dcterms:created>
  <dcterms:modified xsi:type="dcterms:W3CDTF">2024-09-14T13:07:36Z</dcterms:modified>
</cp:coreProperties>
</file>