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547AD4-4D49-4C8C-A2CE-BCDE175031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8C5821-B1F4-48BC-B20C-F7737CC6FA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687F7E-EF0C-49FB-8FA0-5B1B11F97B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DEC876-8502-4E53-A84C-D96EB5A5F6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66BDF4-7A4E-4C8C-B032-5AB21F4762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8D5766-4C41-4BCB-BB59-8C82ABC20A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FE3945-612F-4DCD-A437-486063F087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DFFDBB-A5B6-424F-98C0-CCB2154744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C68D4C-E3D9-499A-95F7-8B20D9AFEB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5B7A67-9534-457B-A10D-0853270D38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9DCFF5-0026-427C-859F-7E9FE07BF0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5312014034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平面设计行业发展趋势分析</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数字媒体设计需求持续增长
绿色可持续设计理念盛行
人工智能辅助设计技术不断完善
跨界融合设计展现多元化
用户体验设计更加注重品质
品牌视觉识别设计凸显差异性
信息可视化设计助力数据理解
设计教育培养复合型设计人才</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数字媒体设计需求持续增长</a:t>
            </a:r>
          </a:p>
        </p:txBody>
      </p:sp>
      <p:sp>
        <p:nvSpPr>
          <p:cNvPr id="3" name="Subtitle 2"/>
          <p:cNvSpPr>
            <a:spLocks noGrp="1"/>
          </p:cNvSpPr>
          <p:nvPr>
            <p:ph type="subTitle" idx="1"/>
          </p:nvPr>
        </p:nvSpPr>
        <p:spPr/>
        <p:txBody>
          <a:bodyPr/>
          <a:lstStyle/>
          <a:p>
            <a:r>
              <a:t>平面设计行业发展趋势分析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#.数字媒体设计需求持续增长</a:t>
            </a:r>
          </a:p>
        </p:txBody>
      </p:sp>
      <p:sp>
        <p:nvSpPr>
          <p:cNvPr id="3" name="Text Placeholder 2"/>
          <p:cNvSpPr>
            <a:spLocks noGrp="1"/>
          </p:cNvSpPr>
          <p:nvPr>
            <p:ph type="body" idx="1"/>
          </p:nvPr>
        </p:nvSpPr>
        <p:spPr/>
        <p:txBody>
          <a:bodyPr/>
          <a:lstStyle/>
          <a:p>
            <a:r>
              <a:t>数字媒体设计需求持续增长：</a:t>
            </a:r>
          </a:p>
        </p:txBody>
      </p:sp>
      <p:sp>
        <p:nvSpPr>
          <p:cNvPr id="4" name="Content Placeholder 3"/>
          <p:cNvSpPr>
            <a:spLocks noGrp="1"/>
          </p:cNvSpPr>
          <p:nvPr>
            <p:ph sz="half" idx="2"/>
          </p:nvPr>
        </p:nvSpPr>
        <p:spPr/>
        <p:txBody>
          <a:bodyPr/>
          <a:lstStyle/>
          <a:p>
            <a:r>
              <a:t>1. 数字媒体设计需求持续增长，预计在未来几年将保持强劲势头。</a:t>
            </a:r>
          </a:p>
          <a:p>
            <a:r>
              <a:t>2. 数字化转型加速了对数字媒体内容的需求，企业需要多元化的数字营销策略，而数字媒体设计则是实现这一目标的关键手段。</a:t>
            </a:r>
          </a:p>
          <a:p>
            <a:r>
              <a:t>3. 移动设备的普及促进了移动数字媒体设计的发展，手机和平板电脑已经成为人们获取信息的主要渠道，数字媒体设计应适应各种移动设备的多样化需求。</a:t>
            </a:r>
          </a:p>
        </p:txBody>
      </p:sp>
      <p:sp>
        <p:nvSpPr>
          <p:cNvPr id="5" name="Text Placeholder 4"/>
          <p:cNvSpPr>
            <a:spLocks noGrp="1"/>
          </p:cNvSpPr>
          <p:nvPr>
            <p:ph type="body" idx="3"/>
          </p:nvPr>
        </p:nvSpPr>
        <p:spPr/>
        <p:txBody>
          <a:bodyPr/>
          <a:lstStyle/>
          <a:p>
            <a:r>
              <a:t>数字媒体内容的多元化：</a:t>
            </a:r>
          </a:p>
        </p:txBody>
      </p:sp>
      <p:sp>
        <p:nvSpPr>
          <p:cNvPr id="6" name="Content Placeholder 5"/>
          <p:cNvSpPr>
            <a:spLocks noGrp="1"/>
          </p:cNvSpPr>
          <p:nvPr>
            <p:ph sz="half" idx="4"/>
          </p:nvPr>
        </p:nvSpPr>
        <p:spPr/>
        <p:txBody>
          <a:bodyPr/>
          <a:lstStyle/>
          <a:p>
            <a:r>
              <a:t>1. 数字媒体内容正在变得更加多元化，包括视频、音频和图像。</a:t>
            </a:r>
          </a:p>
          <a:p>
            <a:r>
              <a:t>2. 数字营销策略需要更加多元化的数字媒体内容，以吸引和留住受众。</a:t>
            </a:r>
          </a:p>
          <a:p>
            <a:r>
              <a:t>3. 数字媒体设计软件为用户提供协作和跨平台的工具，以轻松创建和修改内容。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#.数字媒体设计需求持续增长</a:t>
            </a:r>
          </a:p>
        </p:txBody>
      </p:sp>
      <p:sp>
        <p:nvSpPr>
          <p:cNvPr id="3" name="Text Placeholder 2"/>
          <p:cNvSpPr>
            <a:spLocks noGrp="1"/>
          </p:cNvSpPr>
          <p:nvPr>
            <p:ph type="body" idx="1"/>
          </p:nvPr>
        </p:nvSpPr>
        <p:spPr/>
        <p:txBody>
          <a:bodyPr/>
          <a:lstStyle/>
          <a:p>
            <a:r>
              <a:t>数据可视化的重要性：</a:t>
            </a:r>
          </a:p>
        </p:txBody>
      </p:sp>
      <p:sp>
        <p:nvSpPr>
          <p:cNvPr id="4" name="Content Placeholder 3"/>
          <p:cNvSpPr>
            <a:spLocks noGrp="1"/>
          </p:cNvSpPr>
          <p:nvPr>
            <p:ph sz="half" idx="2"/>
          </p:nvPr>
        </p:nvSpPr>
        <p:spPr/>
        <p:txBody>
          <a:bodyPr/>
          <a:lstStyle/>
          <a:p>
            <a:r>
              <a:t>1. 数据可视化是数字媒体设计的关键趋势，设计师需要采用图表、图形等方式，使数据更易于理解和消化。</a:t>
            </a:r>
          </a:p>
          <a:p>
            <a:r>
              <a:t>2. 数据可视化可以在数字营销策略中发挥重要作用。</a:t>
            </a:r>
          </a:p>
          <a:p>
            <a:r>
              <a:t>3. Infographics是数据可视化的一种具体表现。</a:t>
            </a:r>
          </a:p>
        </p:txBody>
      </p:sp>
      <p:sp>
        <p:nvSpPr>
          <p:cNvPr id="5" name="Text Placeholder 4"/>
          <p:cNvSpPr>
            <a:spLocks noGrp="1"/>
          </p:cNvSpPr>
          <p:nvPr>
            <p:ph type="body" idx="3"/>
          </p:nvPr>
        </p:nvSpPr>
        <p:spPr/>
        <p:txBody>
          <a:bodyPr/>
          <a:lstStyle/>
          <a:p>
            <a:r>
              <a:t>用户体验的重要性：</a:t>
            </a:r>
          </a:p>
        </p:txBody>
      </p:sp>
      <p:sp>
        <p:nvSpPr>
          <p:cNvPr id="6" name="Content Placeholder 5"/>
          <p:cNvSpPr>
            <a:spLocks noGrp="1"/>
          </p:cNvSpPr>
          <p:nvPr>
            <p:ph sz="half" idx="4"/>
          </p:nvPr>
        </p:nvSpPr>
        <p:spPr/>
        <p:txBody>
          <a:bodyPr/>
          <a:lstStyle/>
          <a:p>
            <a:r>
              <a:t>1. 用户体验对于数字媒体设计至关重要，设计师需要考虑用户的需求和期望，创造出具有吸引力和易于使用的数字媒体产品。</a:t>
            </a:r>
          </a:p>
          <a:p>
            <a:r>
              <a:t>2. 用户体验是数字营销策略中需要考虑的关键因素。</a:t>
            </a:r>
          </a:p>
          <a:p>
            <a:r>
              <a:t>3. 数字媒体设计软件支持设计师为用户提供个性化的用户体验。</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#.数字媒体设计需求持续增长</a:t>
            </a:r>
          </a:p>
        </p:txBody>
      </p:sp>
      <p:sp>
        <p:nvSpPr>
          <p:cNvPr id="3" name="Text Placeholder 2"/>
          <p:cNvSpPr>
            <a:spLocks noGrp="1"/>
          </p:cNvSpPr>
          <p:nvPr>
            <p:ph type="body" idx="1"/>
          </p:nvPr>
        </p:nvSpPr>
        <p:spPr/>
        <p:txBody>
          <a:bodyPr/>
          <a:lstStyle/>
          <a:p>
            <a:r>
              <a:t>移动数字媒体设计的崛起：</a:t>
            </a:r>
          </a:p>
        </p:txBody>
      </p:sp>
      <p:sp>
        <p:nvSpPr>
          <p:cNvPr id="4" name="Content Placeholder 3"/>
          <p:cNvSpPr>
            <a:spLocks noGrp="1"/>
          </p:cNvSpPr>
          <p:nvPr>
            <p:ph sz="half" idx="2"/>
          </p:nvPr>
        </p:nvSpPr>
        <p:spPr/>
        <p:txBody>
          <a:bodyPr/>
          <a:lstStyle/>
          <a:p>
            <a:r>
              <a:t>1. 移动数字媒体设计正在迅速崛起，移动设备成为数字媒体内容传播的主要载体，数字媒体设计需要适应不同设备的屏幕尺寸和分辨率。</a:t>
            </a:r>
          </a:p>
          <a:p>
            <a:r>
              <a:t>2. 数字媒体设计需要更多注重移动端设计，以适应不断增长的移动用户数量。</a:t>
            </a:r>
          </a:p>
          <a:p>
            <a:r>
              <a:t>3. 移动数字媒体设计需要考虑用户的需求和期望，创造出具有吸引力和易于使用的移动数字媒体产品。</a:t>
            </a:r>
          </a:p>
        </p:txBody>
      </p:sp>
      <p:sp>
        <p:nvSpPr>
          <p:cNvPr id="5" name="Text Placeholder 4"/>
          <p:cNvSpPr>
            <a:spLocks noGrp="1"/>
          </p:cNvSpPr>
          <p:nvPr>
            <p:ph type="body" idx="3"/>
          </p:nvPr>
        </p:nvSpPr>
        <p:spPr/>
        <p:txBody>
          <a:bodyPr/>
          <a:lstStyle/>
          <a:p>
            <a:r>
              <a:t>动画和视频设计的重要性：</a:t>
            </a:r>
          </a:p>
        </p:txBody>
      </p:sp>
      <p:sp>
        <p:nvSpPr>
          <p:cNvPr id="6" name="Content Placeholder 5"/>
          <p:cNvSpPr>
            <a:spLocks noGrp="1"/>
          </p:cNvSpPr>
          <p:nvPr>
            <p:ph sz="half" idx="4"/>
          </p:nvPr>
        </p:nvSpPr>
        <p:spPr/>
        <p:txBody>
          <a:bodyPr/>
          <a:lstStyle/>
          <a:p>
            <a:r>
              <a:t>1. 动画和视频设计对于数字媒体设计至关重要，视频和动画在数字媒体中扮演着越来越重要的角色。</a:t>
            </a:r>
          </a:p>
          <a:p>
            <a:r>
              <a:t>2. 动画和视频可以使数字媒体内容更加吸引力和有趣。</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绿色可持续设计理念盛行</a:t>
            </a:r>
          </a:p>
        </p:txBody>
      </p:sp>
      <p:sp>
        <p:nvSpPr>
          <p:cNvPr id="3" name="Subtitle 2"/>
          <p:cNvSpPr>
            <a:spLocks noGrp="1"/>
          </p:cNvSpPr>
          <p:nvPr>
            <p:ph type="subTitle" idx="1"/>
          </p:nvPr>
        </p:nvSpPr>
        <p:spPr/>
        <p:txBody>
          <a:bodyPr/>
          <a:lstStyle/>
          <a:p>
            <a:r>
              <a:t>平面设计行业发展趋势分析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绿色可持续设计理念盛行</a:t>
            </a:r>
          </a:p>
        </p:txBody>
      </p:sp>
      <p:sp>
        <p:nvSpPr>
          <p:cNvPr id="3" name="Text Placeholder 2"/>
          <p:cNvSpPr>
            <a:spLocks noGrp="1"/>
          </p:cNvSpPr>
          <p:nvPr>
            <p:ph type="body" idx="1"/>
          </p:nvPr>
        </p:nvSpPr>
        <p:spPr/>
        <p:txBody>
          <a:bodyPr/>
          <a:lstStyle/>
          <a:p>
            <a:r>
              <a:t>循环经济设计理念兴起</a:t>
            </a:r>
          </a:p>
        </p:txBody>
      </p:sp>
      <p:sp>
        <p:nvSpPr>
          <p:cNvPr id="4" name="Content Placeholder 3"/>
          <p:cNvSpPr>
            <a:spLocks noGrp="1"/>
          </p:cNvSpPr>
          <p:nvPr>
            <p:ph sz="half" idx="2"/>
          </p:nvPr>
        </p:nvSpPr>
        <p:spPr/>
        <p:txBody>
          <a:bodyPr/>
          <a:lstStyle/>
          <a:p>
            <a:r>
              <a:t>1. 循环经济设计是指在产品设计过程中融入循环经济的理念，以减少资源消耗和废弃物的产生。</a:t>
            </a:r>
          </a:p>
          <a:p>
            <a:r>
              <a:t>2. 循环经济设计关注产品生命周期的各个阶段，包括原材料获取、产品制造、使用、回收和再利用。</a:t>
            </a:r>
          </a:p>
          <a:p>
            <a:r>
              <a:t>3. 循环经济设计的方法包括减少材料使用、延长产品使用寿命、设计易于回收的产品。</a:t>
            </a:r>
          </a:p>
        </p:txBody>
      </p:sp>
      <p:sp>
        <p:nvSpPr>
          <p:cNvPr id="5" name="Text Placeholder 4"/>
          <p:cNvSpPr>
            <a:spLocks noGrp="1"/>
          </p:cNvSpPr>
          <p:nvPr>
            <p:ph type="body" idx="3"/>
          </p:nvPr>
        </p:nvSpPr>
        <p:spPr/>
        <p:txBody>
          <a:bodyPr/>
          <a:lstStyle/>
          <a:p>
            <a:r>
              <a:t>可再生能源应用广泛</a:t>
            </a:r>
          </a:p>
        </p:txBody>
      </p:sp>
      <p:sp>
        <p:nvSpPr>
          <p:cNvPr id="6" name="Content Placeholder 5"/>
          <p:cNvSpPr>
            <a:spLocks noGrp="1"/>
          </p:cNvSpPr>
          <p:nvPr>
            <p:ph sz="half" idx="4"/>
          </p:nvPr>
        </p:nvSpPr>
        <p:spPr/>
        <p:txBody>
          <a:bodyPr/>
          <a:lstStyle/>
          <a:p>
            <a:r>
              <a:t>1. 可再生能源是指可以持续利用的能源，包括太阳能、风能、水能、地热能等。</a:t>
            </a:r>
          </a:p>
          <a:p>
            <a:r>
              <a:t>2. 可再生能源应用于平面设计行业，可以减少设计过程中的碳排放。</a:t>
            </a:r>
          </a:p>
          <a:p>
            <a:r>
              <a:t>3. 可再生能源的设计方法包括利用太阳能为工作室供电，利用风能为设备降温等。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绿色可持续设计理念盛行</a:t>
            </a:r>
          </a:p>
        </p:txBody>
      </p:sp>
      <p:sp>
        <p:nvSpPr>
          <p:cNvPr id="3" name="Text Placeholder 2"/>
          <p:cNvSpPr>
            <a:spLocks noGrp="1"/>
          </p:cNvSpPr>
          <p:nvPr>
            <p:ph type="body" idx="1"/>
          </p:nvPr>
        </p:nvSpPr>
        <p:spPr/>
        <p:txBody>
          <a:bodyPr/>
          <a:lstStyle/>
          <a:p>
            <a:r>
              <a:t>绿色包装设计受重视</a:t>
            </a:r>
          </a:p>
        </p:txBody>
      </p:sp>
      <p:sp>
        <p:nvSpPr>
          <p:cNvPr id="4" name="Content Placeholder 3"/>
          <p:cNvSpPr>
            <a:spLocks noGrp="1"/>
          </p:cNvSpPr>
          <p:nvPr>
            <p:ph sz="half" idx="2"/>
          </p:nvPr>
        </p:nvSpPr>
        <p:spPr/>
        <p:txBody>
          <a:bodyPr/>
          <a:lstStyle/>
          <a:p>
            <a:r>
              <a:t>1. 绿色包装设计是指采用对环境友好的材料和工艺来设计包装，以减少包装对环境的污染。</a:t>
            </a:r>
          </a:p>
          <a:p>
            <a:r>
              <a:t>2. 绿色包装设计关注包装材料的可降解性和可回收性。</a:t>
            </a:r>
          </a:p>
          <a:p>
            <a:r>
              <a:t>3. 绿色包装设计的方法包括使用生物可降解材料，使用可回收材料，优化包装结构等。</a:t>
            </a:r>
          </a:p>
        </p:txBody>
      </p:sp>
      <p:sp>
        <p:nvSpPr>
          <p:cNvPr id="5" name="Text Placeholder 4"/>
          <p:cNvSpPr>
            <a:spLocks noGrp="1"/>
          </p:cNvSpPr>
          <p:nvPr>
            <p:ph type="body" idx="3"/>
          </p:nvPr>
        </p:nvSpPr>
        <p:spPr/>
        <p:txBody>
          <a:bodyPr/>
          <a:lstStyle/>
          <a:p>
            <a:r>
              <a:t>无纸化设计趋势增强</a:t>
            </a:r>
          </a:p>
        </p:txBody>
      </p:sp>
      <p:sp>
        <p:nvSpPr>
          <p:cNvPr id="6" name="Content Placeholder 5"/>
          <p:cNvSpPr>
            <a:spLocks noGrp="1"/>
          </p:cNvSpPr>
          <p:nvPr>
            <p:ph sz="half" idx="4"/>
          </p:nvPr>
        </p:nvSpPr>
        <p:spPr/>
        <p:txBody>
          <a:bodyPr/>
          <a:lstStyle/>
          <a:p>
            <a:r>
              <a:t>1. 无纸化设计是指在设计过程中使用电子技术替代纸张，以减少造纸和印刷对环境的污染。</a:t>
            </a:r>
          </a:p>
          <a:p>
            <a:r>
              <a:t>2. 无纸化设计关注电子文档的管理和存储，以及电子文档的安全性和可靠性。</a:t>
            </a:r>
          </a:p>
          <a:p>
            <a:r>
              <a:t>3. 无纸化设计的方法包括使用电子白板、电子签名、电子文档管理系统等。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绿色可持续设计理念盛行</a:t>
            </a:r>
          </a:p>
        </p:txBody>
      </p:sp>
      <p:sp>
        <p:nvSpPr>
          <p:cNvPr id="3" name="Text Placeholder 2"/>
          <p:cNvSpPr>
            <a:spLocks noGrp="1"/>
          </p:cNvSpPr>
          <p:nvPr>
            <p:ph type="body" idx="1"/>
          </p:nvPr>
        </p:nvSpPr>
        <p:spPr/>
        <p:txBody>
          <a:bodyPr/>
          <a:lstStyle/>
          <a:p>
            <a:r>
              <a:t>自然元素融合设计盛行</a:t>
            </a:r>
          </a:p>
        </p:txBody>
      </p:sp>
      <p:sp>
        <p:nvSpPr>
          <p:cNvPr id="4" name="Content Placeholder 3"/>
          <p:cNvSpPr>
            <a:spLocks noGrp="1"/>
          </p:cNvSpPr>
          <p:nvPr>
            <p:ph sz="half" idx="2"/>
          </p:nvPr>
        </p:nvSpPr>
        <p:spPr/>
        <p:txBody>
          <a:bodyPr/>
          <a:lstStyle/>
          <a:p>
            <a:r>
              <a:t>1. 自然元素融合设计是指在设计中融入自然元素，以创造一种自然和谐的氛围。</a:t>
            </a:r>
          </a:p>
          <a:p>
            <a:r>
              <a:t>2. 自然元素融合设计关注自然元素与设计元素的融合，以及自然元素对设计情绪的影响。</a:t>
            </a:r>
          </a:p>
          <a:p>
            <a:r>
              <a:t>3. 自然元素融合设计的方法包括使用自然色调、自然纹理、自然图案等。</a:t>
            </a:r>
          </a:p>
        </p:txBody>
      </p:sp>
      <p:sp>
        <p:nvSpPr>
          <p:cNvPr id="5" name="Text Placeholder 4"/>
          <p:cNvSpPr>
            <a:spLocks noGrp="1"/>
          </p:cNvSpPr>
          <p:nvPr>
            <p:ph type="body" idx="3"/>
          </p:nvPr>
        </p:nvSpPr>
        <p:spPr/>
        <p:txBody>
          <a:bodyPr/>
          <a:lstStyle/>
          <a:p>
            <a:r>
              <a:t>绿色认证和标签日益重要</a:t>
            </a:r>
          </a:p>
        </p:txBody>
      </p:sp>
      <p:sp>
        <p:nvSpPr>
          <p:cNvPr id="6" name="Content Placeholder 5"/>
          <p:cNvSpPr>
            <a:spLocks noGrp="1"/>
          </p:cNvSpPr>
          <p:nvPr>
            <p:ph sz="half" idx="4"/>
          </p:nvPr>
        </p:nvSpPr>
        <p:spPr/>
        <p:txBody>
          <a:bodyPr/>
          <a:lstStyle/>
          <a:p>
            <a:r>
              <a:t>1. 绿色认证和标签是指由第三方机构颁发的证明产品或服务符合特定绿色标准的认证或标签。</a:t>
            </a:r>
          </a:p>
          <a:p>
            <a:r>
              <a:t>2. 绿色认证和标签有助于消费者识别和选择对环境友好的产品或服务。</a:t>
            </a:r>
          </a:p>
          <a:p>
            <a:r>
              <a:t>3. 绿色认证和标签的设计方法包括绿色认证标志的设计，绿色标签的设计等。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人工智能辅助设计技术不断完善</a:t>
            </a:r>
          </a:p>
        </p:txBody>
      </p:sp>
      <p:sp>
        <p:nvSpPr>
          <p:cNvPr id="3" name="Subtitle 2"/>
          <p:cNvSpPr>
            <a:spLocks noGrp="1"/>
          </p:cNvSpPr>
          <p:nvPr>
            <p:ph type="subTitle" idx="1"/>
          </p:nvPr>
        </p:nvSpPr>
        <p:spPr/>
        <p:txBody>
          <a:bodyPr/>
          <a:lstStyle/>
          <a:p>
            <a:r>
              <a:t>平面设计行业发展趋势分析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#.人工智能辅助设计技术不断完善</a:t>
            </a:r>
          </a:p>
        </p:txBody>
      </p:sp>
      <p:sp>
        <p:nvSpPr>
          <p:cNvPr id="3" name="Text Placeholder 2"/>
          <p:cNvSpPr>
            <a:spLocks noGrp="1"/>
          </p:cNvSpPr>
          <p:nvPr>
            <p:ph type="body" idx="1"/>
          </p:nvPr>
        </p:nvSpPr>
        <p:spPr/>
        <p:txBody>
          <a:bodyPr/>
          <a:lstStyle/>
          <a:p>
            <a:r>
              <a:t>人工智能辅助设计技术不断完善：</a:t>
            </a:r>
          </a:p>
        </p:txBody>
      </p:sp>
      <p:sp>
        <p:nvSpPr>
          <p:cNvPr id="4" name="Content Placeholder 3"/>
          <p:cNvSpPr>
            <a:spLocks noGrp="1"/>
          </p:cNvSpPr>
          <p:nvPr>
            <p:ph sz="half" idx="2"/>
          </p:nvPr>
        </p:nvSpPr>
        <p:spPr/>
        <p:txBody>
          <a:bodyPr/>
          <a:lstStyle/>
          <a:p>
            <a:r>
              <a:t>1. 人工智能辅助设计技术在平面设计领域不断发展，为设计师提供更强大的工具和协助，帮助他们提高工作效率和创造力。</a:t>
            </a:r>
          </a:p>
          <a:p>
            <a:r>
              <a:t>2. 人工智能可以自动生成创意、设计元素、版式布局，甚至能够模仿设计师的风格进行创作，帮助设计师打破固有思维，激发灵感。</a:t>
            </a:r>
          </a:p>
          <a:p>
            <a:r>
              <a:t>3. 人工智能可以帮助设计师分析数据、用户行为和市场趋势，从而指导设计师进行更有针对性的设计，提高设计的有效性和影响力。</a:t>
            </a:r>
          </a:p>
        </p:txBody>
      </p:sp>
      <p:sp>
        <p:nvSpPr>
          <p:cNvPr id="5" name="Text Placeholder 4"/>
          <p:cNvSpPr>
            <a:spLocks noGrp="1"/>
          </p:cNvSpPr>
          <p:nvPr>
            <p:ph type="body" idx="3"/>
          </p:nvPr>
        </p:nvSpPr>
        <p:spPr/>
        <p:txBody>
          <a:bodyPr/>
          <a:lstStyle/>
          <a:p>
            <a:r>
              <a:t>人工智能在平面设计中的应用：</a:t>
            </a:r>
          </a:p>
        </p:txBody>
      </p:sp>
      <p:sp>
        <p:nvSpPr>
          <p:cNvPr id="6" name="Content Placeholder 5"/>
          <p:cNvSpPr>
            <a:spLocks noGrp="1"/>
          </p:cNvSpPr>
          <p:nvPr>
            <p:ph sz="half" idx="4"/>
          </p:nvPr>
        </p:nvSpPr>
        <p:spPr/>
        <p:txBody>
          <a:bodyPr/>
          <a:lstStyle/>
          <a:p>
            <a:r>
              <a:t>1. 人工智能在平面设计中的应用广泛，包括标志设计、海报设计、网页设计、UI/UX设计、包装设计等。</a:t>
            </a:r>
          </a:p>
          <a:p>
            <a:r>
              <a:t>2. 人工智能可以通过分析目标受众的人口统计学数据、行为数据和品牌定位，自动生成符合品牌调性、目标市场审美和使用习惯的设计方案。</a:t>
            </a:r>
          </a:p>
          <a:p>
            <a:r>
              <a:t>3. 人工智能可以帮助设计师优化设计元素，例如字体、颜色、图形、布局等，提高设计的视觉冲击力和传播效果。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#.人工智能辅助设计技术不断完善</a:t>
            </a:r>
          </a:p>
        </p:txBody>
      </p:sp>
      <p:sp>
        <p:nvSpPr>
          <p:cNvPr id="3" name="Text Placeholder 2"/>
          <p:cNvSpPr>
            <a:spLocks noGrp="1"/>
          </p:cNvSpPr>
          <p:nvPr>
            <p:ph type="body" idx="1"/>
          </p:nvPr>
        </p:nvSpPr>
        <p:spPr/>
        <p:txBody>
          <a:bodyPr/>
          <a:lstStyle/>
          <a:p>
            <a:r>
              <a:t>人工智能辅助设计工具：</a:t>
            </a:r>
          </a:p>
        </p:txBody>
      </p:sp>
      <p:sp>
        <p:nvSpPr>
          <p:cNvPr id="4" name="Content Placeholder 3"/>
          <p:cNvSpPr>
            <a:spLocks noGrp="1"/>
          </p:cNvSpPr>
          <p:nvPr>
            <p:ph sz="half" idx="2"/>
          </p:nvPr>
        </p:nvSpPr>
        <p:spPr/>
        <p:txBody>
          <a:bodyPr/>
          <a:lstStyle/>
          <a:p>
            <a:r>
              <a:t>1. 目前市场上涌现出许多人工智能辅助设计工具，例如Adobe Illustrator、Photoshop、Sketch、Figma等，这些工具都集成了人工智能技术，可以为设计师提供智能化的设计建议和协助。</a:t>
            </a:r>
          </a:p>
          <a:p>
            <a:r>
              <a:t>2. 这些工具可以自动调整图像、文字、颜色和元素之间的关系，从而帮助设计师快速创建出视觉上和谐统一的设计作品。</a:t>
            </a:r>
          </a:p>
          <a:p>
            <a:r>
              <a:t>3. 人工智能辅助设计工具还可以帮助设计师快速生成多种设计方案，帮助设计师进行创意探索和比较。</a:t>
            </a:r>
          </a:p>
        </p:txBody>
      </p:sp>
      <p:sp>
        <p:nvSpPr>
          <p:cNvPr id="5" name="Text Placeholder 4"/>
          <p:cNvSpPr>
            <a:spLocks noGrp="1"/>
          </p:cNvSpPr>
          <p:nvPr>
            <p:ph type="body" idx="3"/>
          </p:nvPr>
        </p:nvSpPr>
        <p:spPr/>
        <p:txBody>
          <a:bodyPr/>
          <a:lstStyle/>
          <a:p>
            <a:r>
              <a:t>人工智能辅助设计挑战：</a:t>
            </a:r>
          </a:p>
        </p:txBody>
      </p:sp>
      <p:sp>
        <p:nvSpPr>
          <p:cNvPr id="6" name="Content Placeholder 5"/>
          <p:cNvSpPr>
            <a:spLocks noGrp="1"/>
          </p:cNvSpPr>
          <p:nvPr>
            <p:ph sz="half" idx="4"/>
          </p:nvPr>
        </p:nvSpPr>
        <p:spPr/>
        <p:txBody>
          <a:bodyPr/>
          <a:lstStyle/>
          <a:p>
            <a:r>
              <a:t>1. 人工智能辅助设计技术虽然强大，但也面临着挑战，例如人工智能设计缺乏情感和灵魂，难以产生真正原创的设计作品。</a:t>
            </a:r>
          </a:p>
          <a:p>
            <a:r>
              <a:t>2. 人工智能设计容易被模仿和复制，导致设计作品缺乏独特性和辨识度，降低设计的价值和影响力。</a:t>
            </a:r>
          </a:p>
          <a:p>
            <a:r>
              <a:t>3. 人工智能设计可能导致设计师失业，引发社会伦理问题和经济问题。</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#.人工智能辅助设计技术不断完善</a:t>
            </a:r>
          </a:p>
        </p:txBody>
      </p:sp>
      <p:sp>
        <p:nvSpPr>
          <p:cNvPr id="3" name="Content Placeholder 2"/>
          <p:cNvSpPr>
            <a:spLocks noGrp="1"/>
          </p:cNvSpPr>
          <p:nvPr>
            <p:ph sz="half" idx="2"/>
          </p:nvPr>
        </p:nvSpPr>
        <p:spPr/>
        <p:txBody>
          <a:bodyPr/>
          <a:lstStyle/>
          <a:p>
            <a:r>
              <a:t>1. 人工智能辅助设计技术未来将继续发展，并与其他技术，如大数据、云计算、区块链等融合，形成一个强大的设计生态系统。</a:t>
            </a:r>
          </a:p>
          <a:p>
            <a:r>
              <a:t>2. 人工智能设计将变得更加智能化、个性化和自动化，能够更好地理解设计师的意图和需求，并提供更加精准和高效的设计协助。</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人工智能辅助设计未来：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跨界融合设计展现多元化</a:t>
            </a:r>
          </a:p>
        </p:txBody>
      </p:sp>
      <p:sp>
        <p:nvSpPr>
          <p:cNvPr id="3" name="Subtitle 2"/>
          <p:cNvSpPr>
            <a:spLocks noGrp="1"/>
          </p:cNvSpPr>
          <p:nvPr>
            <p:ph type="subTitle" idx="1"/>
          </p:nvPr>
        </p:nvSpPr>
        <p:spPr/>
        <p:txBody>
          <a:bodyPr/>
          <a:lstStyle/>
          <a:p>
            <a:r>
              <a:t>平面设计行业发展趋势分析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https://d.book118.com/965312014034011113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数字媒体设计需求持续增长</vt:lpstr>
      <vt:lpstr>#.数字媒体设计需求持续增长</vt:lpstr>
      <vt:lpstr>#.数字媒体设计需求持续增长</vt:lpstr>
      <vt:lpstr>#.数字媒体设计需求持续增长</vt:lpstr>
      <vt:lpstr>绿色可持续设计理念盛行</vt:lpstr>
      <vt:lpstr>绿色可持续设计理念盛行</vt:lpstr>
      <vt:lpstr>绿色可持续设计理念盛行</vt:lpstr>
      <vt:lpstr>绿色可持续设计理念盛行</vt:lpstr>
      <vt:lpstr>人工智能辅助设计技术不断完善</vt:lpstr>
      <vt:lpstr>#.人工智能辅助设计技术不断完善</vt:lpstr>
      <vt:lpstr>#.人工智能辅助设计技术不断完善</vt:lpstr>
      <vt:lpstr>#.人工智能辅助设计技术不断完善</vt:lpstr>
      <vt:lpstr>跨界融合设计展现多元化</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2024-09-19T19:48:24.734</cp:lastPrinted>
  <dcterms:created xsi:type="dcterms:W3CDTF">2024-09-19T11:48:24Z</dcterms:created>
  <dcterms:modified xsi:type="dcterms:W3CDTF">2024-09-19T11:48:26Z</dcterms:modified>
</cp:coreProperties>
</file>