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4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92834-B7A5-4C93-92B2-754E6B13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1282F-2698-44F2-8EB0-933ACD468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65DC7-3BC6-4DB6-9E46-02CBF236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88FAE-7C34-4955-908D-F9763B54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4A00C-95D7-4A69-91B0-6811CCDB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3BC9B-7A2E-4AEF-A215-A04FF5D37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ED3B1-C9AE-436B-9178-31A17460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D5535-C482-4B74-877F-DCA318F1F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1E53C-8DC6-468B-B127-3970412ED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46A9B-CF04-4D20-B1B8-74702E7B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6A680-D086-41D5-BB47-A97C9912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02" r:id="rId2"/>
    <p:sldLayoutId id="2147490703" r:id="rId3"/>
    <p:sldLayoutId id="2147490704" r:id="rId4"/>
    <p:sldLayoutId id="2147490705" r:id="rId5"/>
    <p:sldLayoutId id="2147490706" r:id="rId6"/>
    <p:sldLayoutId id="2147490707" r:id="rId7"/>
    <p:sldLayoutId id="2147490708" r:id="rId8"/>
    <p:sldLayoutId id="2147490709" r:id="rId9"/>
    <p:sldLayoutId id="2147490710" r:id="rId10"/>
    <p:sldLayoutId id="214749071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16" Type="http://schemas.openxmlformats.org/officeDocument/2006/relationships/tags" Target="../tags/tag320.xml" /><Relationship Id="rId17" Type="http://schemas.openxmlformats.org/officeDocument/2006/relationships/tags" Target="../tags/tag321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tags" Target="../tags/tag332.xml" /><Relationship Id="rId13" Type="http://schemas.openxmlformats.org/officeDocument/2006/relationships/tags" Target="../tags/tag333.xml" /><Relationship Id="rId14" Type="http://schemas.openxmlformats.org/officeDocument/2006/relationships/tags" Target="../tags/tag334.xml" /><Relationship Id="rId15" Type="http://schemas.openxmlformats.org/officeDocument/2006/relationships/tags" Target="../tags/tag335.xml" /><Relationship Id="rId16" Type="http://schemas.openxmlformats.org/officeDocument/2006/relationships/tags" Target="../tags/tag336.xml" /><Relationship Id="rId17" Type="http://schemas.openxmlformats.org/officeDocument/2006/relationships/tags" Target="../tags/tag337.xml" /><Relationship Id="rId18" Type="http://schemas.openxmlformats.org/officeDocument/2006/relationships/tags" Target="../tags/tag338.xml" /><Relationship Id="rId19" Type="http://schemas.openxmlformats.org/officeDocument/2006/relationships/tags" Target="../tags/tag339.xml" /><Relationship Id="rId2" Type="http://schemas.openxmlformats.org/officeDocument/2006/relationships/tags" Target="../tags/tag322.xml" /><Relationship Id="rId20" Type="http://schemas.openxmlformats.org/officeDocument/2006/relationships/tags" Target="../tags/tag340.xml" /><Relationship Id="rId21" Type="http://schemas.openxmlformats.org/officeDocument/2006/relationships/tags" Target="../tags/tag341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13044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短视频SEO优化技巧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短视频SEO优化概述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关键词优化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内容优化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标签优化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元数据优化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短视频SEO优化概述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短视频SEO定义</a:t>
            </a:r>
            <a:endParaRPr lang="zh-CN" altLang="en-US"/>
          </a:p>
        </p:txBody>
      </p:sp>
      <p:sp>
        <p:nvSpPr>
          <p:cNvPr id="1049164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70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短视频SEO是指针对短视频平台进行搜索引擎优化的技术和方法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2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4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80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通过优化短视频的内容、标签、描述等元素，提高在搜索引擎中的排名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2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4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目的是增加短视频的曝光量和点击量，从而吸引更多的目标用户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2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4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00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短视频SEO优化有助于提高品牌知名度和用户转化率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2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短视频SEO重要性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提高视频曝光度：通过搜索引擎优化，提高视频在搜索引擎结果页的排名，吸引更多潜在观众。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提高品牌知名度：通过SEO优化，将视频排在搜索结果前列，提高品牌知名度和曝光率。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提升用户体验：通过优化关键词和描述，提高视频的相关性和质量，提升用户体验和满意度。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增加流量来源：SEO优化可以为视频带来更多流量，增加视频的观看次数和分享次数。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短视频SEO优化步骤</a:t>
            </a:r>
            <a:endParaRPr lang="zh-CN" altLang="en-US"/>
          </a:p>
        </p:txBody>
      </p:sp>
      <p:sp>
        <p:nvSpPr>
          <p:cNvPr id="104936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145" y="1911985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560" y="421576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4"/>
          <p:cNvSpPr/>
          <p:nvPr>
            <p:custDataLst>
              <p:tags r:id="rId4"/>
            </p:custDataLst>
          </p:nvPr>
        </p:nvSpPr>
        <p:spPr>
          <a:xfrm>
            <a:off x="715010" y="258762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05676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10" y="317690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确定目标受众：了解目标受众的需求和兴趣，以便制作更符合其口味的视频内容。</a:t>
            </a:r>
            <a:endParaRPr lang="zh-CN" altLang="en-US" sz="1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225" y="1911350"/>
            <a:ext cx="710948" cy="20687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005" y="421576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8"/>
          <p:cNvSpPr/>
          <p:nvPr>
            <p:custDataLst>
              <p:tags r:id="rId9"/>
            </p:custDataLst>
          </p:nvPr>
        </p:nvSpPr>
        <p:spPr>
          <a:xfrm>
            <a:off x="5164455" y="258762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9"/>
          <p:cNvSpPr/>
          <p:nvPr>
            <p:custDataLst>
              <p:tags r:id="rId10"/>
            </p:custDataLst>
          </p:nvPr>
        </p:nvSpPr>
        <p:spPr>
          <a:xfrm flipV="1">
            <a:off x="5058410" y="2056765"/>
            <a:ext cx="2068709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455" y="317690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关键词优化：在视频标题、描述和标签中合理使用关键词，以提高视频在搜索引擎中的排名。</a:t>
            </a:r>
            <a:endParaRPr lang="zh-CN" altLang="en-US" sz="1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2900" y="194310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315" y="4246245"/>
            <a:ext cx="675855" cy="1857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5"/>
          <p:cNvSpPr/>
          <p:nvPr>
            <p:custDataLst>
              <p:tags r:id="rId14"/>
            </p:custDataLst>
          </p:nvPr>
        </p:nvSpPr>
        <p:spPr>
          <a:xfrm>
            <a:off x="7390130" y="2618740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6"/>
          <p:cNvSpPr/>
          <p:nvPr>
            <p:custDataLst>
              <p:tags r:id="rId15"/>
            </p:custDataLst>
          </p:nvPr>
        </p:nvSpPr>
        <p:spPr>
          <a:xfrm flipV="1">
            <a:off x="7284720" y="208788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130" y="3208020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发布与推广：将视频发布到各大短视频平台，并利用社交媒体等渠道进行推广，以增加视频的曝光率和点击率。</a:t>
            </a:r>
            <a:endParaRPr lang="zh-CN" altLang="en-US" sz="1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550" y="192278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29965" y="422719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1"/>
          <p:cNvSpPr/>
          <p:nvPr>
            <p:custDataLst>
              <p:tags r:id="rId19"/>
            </p:custDataLst>
          </p:nvPr>
        </p:nvSpPr>
        <p:spPr>
          <a:xfrm>
            <a:off x="2940050" y="259778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2"/>
          <p:cNvSpPr/>
          <p:nvPr>
            <p:custDataLst>
              <p:tags r:id="rId20"/>
            </p:custDataLst>
          </p:nvPr>
        </p:nvSpPr>
        <p:spPr>
          <a:xfrm flipV="1">
            <a:off x="2833370" y="206756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780" y="318706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内容创作：创作高质量、有吸引力的视频内容，确保视频内容与目标受众的需求和兴趣相符合。</a:t>
            </a:r>
            <a:endParaRPr lang="zh-CN" altLang="en-US" sz="1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7940" y="194310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720" y="4246245"/>
            <a:ext cx="675855" cy="1857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5"/>
          <p:cNvSpPr/>
          <p:nvPr>
            <p:custDataLst>
              <p:tags r:id="rId24"/>
            </p:custDataLst>
          </p:nvPr>
        </p:nvSpPr>
        <p:spPr>
          <a:xfrm>
            <a:off x="9614535" y="2618740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6"/>
          <p:cNvSpPr/>
          <p:nvPr>
            <p:custDataLst>
              <p:tags r:id="rId25"/>
            </p:custDataLst>
          </p:nvPr>
        </p:nvSpPr>
        <p:spPr>
          <a:xfrm flipV="1">
            <a:off x="9509760" y="208788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535" y="3208020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数据分析与优化：通过数据分析工具对视频的播放量、点赞量、评论量等数据进行监测和分析，以便及时调整优化策略，提高视频的排名和点击率。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6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关键词优化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关键词选择</a:t>
            </a:r>
            <a:endParaRPr lang="zh-CN" altLang="en-US"/>
          </a:p>
        </p:txBody>
      </p:sp>
      <p:sp>
        <p:nvSpPr>
          <p:cNvPr id="1049544" name="圆角矩形 5"/>
          <p:cNvSpPr/>
          <p:nvPr>
            <p:custDataLst>
              <p:tags r:id="rId2"/>
            </p:custDataLst>
          </p:nvPr>
        </p:nvSpPr>
        <p:spPr>
          <a:xfrm>
            <a:off x="631821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圆角矩形 3"/>
          <p:cNvSpPr/>
          <p:nvPr>
            <p:custDataLst>
              <p:tags r:id="rId3"/>
            </p:custDataLst>
          </p:nvPr>
        </p:nvSpPr>
        <p:spPr>
          <a:xfrm>
            <a:off x="608330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5"/>
          <p:cNvSpPr txBox="1"/>
          <p:nvPr>
            <p:custDataLst>
              <p:tags r:id="rId4"/>
            </p:custDataLst>
          </p:nvPr>
        </p:nvSpPr>
        <p:spPr>
          <a:xfrm>
            <a:off x="784829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关键词选择的原则：选择与内容相关、搜索量大、竞争程度适中的关键词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16"/>
          <p:cNvSpPr/>
          <p:nvPr>
            <p:custDataLst>
              <p:tags r:id="rId5"/>
            </p:custDataLst>
          </p:nvPr>
        </p:nvSpPr>
        <p:spPr>
          <a:xfrm>
            <a:off x="791178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552" name="圆角矩形 12"/>
          <p:cNvSpPr/>
          <p:nvPr>
            <p:custDataLst>
              <p:tags r:id="rId6"/>
            </p:custDataLst>
          </p:nvPr>
        </p:nvSpPr>
        <p:spPr>
          <a:xfrm>
            <a:off x="3431050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圆角矩形 13"/>
          <p:cNvSpPr/>
          <p:nvPr>
            <p:custDataLst>
              <p:tags r:id="rId7"/>
            </p:custDataLst>
          </p:nvPr>
        </p:nvSpPr>
        <p:spPr>
          <a:xfrm>
            <a:off x="3401845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圆角矩形 15"/>
          <p:cNvSpPr/>
          <p:nvPr>
            <p:custDataLst>
              <p:tags r:id="rId8"/>
            </p:custDataLst>
          </p:nvPr>
        </p:nvSpPr>
        <p:spPr>
          <a:xfrm>
            <a:off x="3634849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58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关键词优化的技巧：合理布局关键词，避免过度堆砌，提高关键词的自然性和可读性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5"/>
          <p:cNvSpPr/>
          <p:nvPr>
            <p:custDataLst>
              <p:tags r:id="rId10"/>
            </p:custDataLst>
          </p:nvPr>
        </p:nvSpPr>
        <p:spPr>
          <a:xfrm>
            <a:off x="6224565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圆角矩形 3"/>
          <p:cNvSpPr/>
          <p:nvPr>
            <p:custDataLst>
              <p:tags r:id="rId11"/>
            </p:custDataLst>
          </p:nvPr>
        </p:nvSpPr>
        <p:spPr>
          <a:xfrm>
            <a:off x="6201074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关键词的竞争程度判断：通过搜索引擎结果页的广告数量、竞价排名等判断关键词的竞争程度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16"/>
          <p:cNvSpPr/>
          <p:nvPr>
            <p:custDataLst>
              <p:tags r:id="rId13"/>
            </p:custDataLst>
          </p:nvPr>
        </p:nvSpPr>
        <p:spPr>
          <a:xfrm>
            <a:off x="6383922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68" name="圆角矩形 12"/>
          <p:cNvSpPr/>
          <p:nvPr>
            <p:custDataLst>
              <p:tags r:id="rId14"/>
            </p:custDataLst>
          </p:nvPr>
        </p:nvSpPr>
        <p:spPr>
          <a:xfrm>
            <a:off x="9023794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圆角矩形 13"/>
          <p:cNvSpPr/>
          <p:nvPr>
            <p:custDataLst>
              <p:tags r:id="rId15"/>
            </p:custDataLst>
          </p:nvPr>
        </p:nvSpPr>
        <p:spPr>
          <a:xfrm>
            <a:off x="8994589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圆角矩形 15"/>
          <p:cNvSpPr/>
          <p:nvPr>
            <p:custDataLst>
              <p:tags r:id="rId16"/>
            </p:custDataLst>
          </p:nvPr>
        </p:nvSpPr>
        <p:spPr>
          <a:xfrm>
            <a:off x="9227593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74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关键词的监测与优化：定期监测关键词的排名和流量，根据数据反馈调整关键词策略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关键词密度</a:t>
            </a:r>
            <a:endParaRPr lang="zh-CN" altLang="en-US"/>
          </a:p>
        </p:txBody>
      </p:sp>
      <p:sp>
        <p:nvSpPr>
          <p:cNvPr id="104963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关键词密度过高影响：被搜索引擎认为是过度优化，可能导致降权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关键词密度定义：指在页面内容中关键词出现的频率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最佳关键词密度范围：2%-8%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关键词密度过低影响：无法体现关键词的重要性，搜索引擎无法正确抓取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关键词布局</a:t>
            </a:r>
            <a:endParaRPr lang="zh-CN" altLang="en-US"/>
          </a:p>
        </p:txBody>
      </p:sp>
      <p:sp>
        <p:nvSpPr>
          <p:cNvPr id="104972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关键词选择：选择与内容相关、竞争程度适中的关键词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关键词密度：合理控制关键词密度，避免过度堆砌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关键词位置：将关键词放在标题、摘要、正文等显眼位置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关键词拓展：利用长尾关键词、相关关键词进行优化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关键词监控与优化</a:t>
            </a:r>
            <a:endParaRPr lang="zh-CN" altLang="en-US"/>
          </a:p>
        </p:txBody>
      </p:sp>
      <p:sp>
        <p:nvSpPr>
          <p:cNvPr id="1049806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持续优化：不断优化关键词和内容，保持排名稳定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16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优化策略：根据关键词排名和流量数据，调整关键词和内容，提高排名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关键词排名：定期检查关键词排名，了解排名变化情况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28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关键词监控工具：使用Google Analytics等工具监控短视频的关键词流量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9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9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内容优化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内容质量</a:t>
            </a:r>
            <a:endParaRPr lang="zh-CN" altLang="en-US"/>
          </a:p>
        </p:txBody>
      </p:sp>
      <p:sp>
        <p:nvSpPr>
          <p:cNvPr id="1049968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0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2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36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视频内容要有趣、有价值，能够吸引观众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74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6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8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保持视频清晰度，避免模糊不清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80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2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4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视频长度适中，不宜过长或过短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86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8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0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36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视频封面和标题要吸引人，提高点击率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内容长度与节奏</a:t>
            </a:r>
            <a:endParaRPr lang="zh-CN" altLang="en-US"/>
          </a:p>
        </p:txBody>
      </p:sp>
      <p:sp>
        <p:nvSpPr>
          <p:cNvPr id="1050050" name="圆角矩形 5"/>
          <p:cNvSpPr/>
          <p:nvPr>
            <p:custDataLst>
              <p:tags r:id="rId2"/>
            </p:custDataLst>
          </p:nvPr>
        </p:nvSpPr>
        <p:spPr>
          <a:xfrm>
            <a:off x="631821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2" name="圆角矩形 3"/>
          <p:cNvSpPr/>
          <p:nvPr>
            <p:custDataLst>
              <p:tags r:id="rId3"/>
            </p:custDataLst>
          </p:nvPr>
        </p:nvSpPr>
        <p:spPr>
          <a:xfrm>
            <a:off x="608330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4" name="文本框 5"/>
          <p:cNvSpPr txBox="1"/>
          <p:nvPr>
            <p:custDataLst>
              <p:tags r:id="rId4"/>
            </p:custDataLst>
          </p:nvPr>
        </p:nvSpPr>
        <p:spPr>
          <a:xfrm>
            <a:off x="784829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内容长度：短视频应保持在1-3分钟的长度，确保内容精炼且完整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6" name="圆角矩形 16"/>
          <p:cNvSpPr/>
          <p:nvPr>
            <p:custDataLst>
              <p:tags r:id="rId5"/>
            </p:custDataLst>
          </p:nvPr>
        </p:nvSpPr>
        <p:spPr>
          <a:xfrm>
            <a:off x="791178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50058" name="圆角矩形 12"/>
          <p:cNvSpPr/>
          <p:nvPr>
            <p:custDataLst>
              <p:tags r:id="rId6"/>
            </p:custDataLst>
          </p:nvPr>
        </p:nvSpPr>
        <p:spPr>
          <a:xfrm>
            <a:off x="3431050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0" name="圆角矩形 13"/>
          <p:cNvSpPr/>
          <p:nvPr>
            <p:custDataLst>
              <p:tags r:id="rId7"/>
            </p:custDataLst>
          </p:nvPr>
        </p:nvSpPr>
        <p:spPr>
          <a:xfrm>
            <a:off x="3401845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2" name="圆角矩形 15"/>
          <p:cNvSpPr/>
          <p:nvPr>
            <p:custDataLst>
              <p:tags r:id="rId8"/>
            </p:custDataLst>
          </p:nvPr>
        </p:nvSpPr>
        <p:spPr>
          <a:xfrm>
            <a:off x="3634849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0064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节奏把握：合理安排内容，避免节奏过快或过慢，保持观众注意力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6" name="圆角矩形 5"/>
          <p:cNvSpPr/>
          <p:nvPr>
            <p:custDataLst>
              <p:tags r:id="rId10"/>
            </p:custDataLst>
          </p:nvPr>
        </p:nvSpPr>
        <p:spPr>
          <a:xfrm>
            <a:off x="6224565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圆角矩形 3"/>
          <p:cNvSpPr/>
          <p:nvPr>
            <p:custDataLst>
              <p:tags r:id="rId11"/>
            </p:custDataLst>
          </p:nvPr>
        </p:nvSpPr>
        <p:spPr>
          <a:xfrm>
            <a:off x="6201074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0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重点突出：在有限的时间内，强调核心信息和亮点，提高视频吸引力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2" name="圆角矩形 16"/>
          <p:cNvSpPr/>
          <p:nvPr>
            <p:custDataLst>
              <p:tags r:id="rId13"/>
            </p:custDataLst>
          </p:nvPr>
        </p:nvSpPr>
        <p:spPr>
          <a:xfrm>
            <a:off x="6383922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0074" name="圆角矩形 12"/>
          <p:cNvSpPr/>
          <p:nvPr>
            <p:custDataLst>
              <p:tags r:id="rId14"/>
            </p:custDataLst>
          </p:nvPr>
        </p:nvSpPr>
        <p:spPr>
          <a:xfrm>
            <a:off x="9023794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6" name="圆角矩形 13"/>
          <p:cNvSpPr/>
          <p:nvPr>
            <p:custDataLst>
              <p:tags r:id="rId15"/>
            </p:custDataLst>
          </p:nvPr>
        </p:nvSpPr>
        <p:spPr>
          <a:xfrm>
            <a:off x="8994589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8" name="圆角矩形 15"/>
          <p:cNvSpPr/>
          <p:nvPr>
            <p:custDataLst>
              <p:tags r:id="rId16"/>
            </p:custDataLst>
          </p:nvPr>
        </p:nvSpPr>
        <p:spPr>
          <a:xfrm>
            <a:off x="9227593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0080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剪辑技巧：运用剪辑技巧，如转场、音效等，提升视频流畅度和观感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1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内容更新频率</a:t>
            </a:r>
            <a:endParaRPr lang="zh-CN" altLang="en-US"/>
          </a:p>
        </p:txBody>
      </p:sp>
      <p:sp>
        <p:nvSpPr>
          <p:cNvPr id="10501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保持频繁的内容更新，吸引用户关注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制定内容更新计划，保持稳定的更新频率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关注时事热点，及时发布相关内容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定期发布高质量的视频，提高视频排名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https://d.book118.com/965313044003011044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短视频SEO优化技巧</vt:lpstr>
      <vt:lpstr>目录</vt:lpstr>
      <vt:lpstr>添加章节标题</vt:lpstr>
      <vt:lpstr>短视频SEO优化概述</vt:lpstr>
      <vt:lpstr>短视频SEO定义</vt:lpstr>
      <vt:lpstr>短视频SEO重要性</vt:lpstr>
      <vt:lpstr>短视频SEO优化步骤</vt:lpstr>
      <vt:lpstr>关键词优化</vt:lpstr>
      <vt:lpstr>关键词选择</vt:lpstr>
      <vt:lpstr>关键词密度</vt:lpstr>
      <vt:lpstr>关键词布局</vt:lpstr>
      <vt:lpstr>关键词监控与优化</vt:lpstr>
      <vt:lpstr>内容优化</vt:lpstr>
      <vt:lpstr>内容质量</vt:lpstr>
      <vt:lpstr>内容长度与节奏</vt:lpstr>
      <vt:lpstr>内容更新频率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2024-09-06T03:44:56.023</cp:lastPrinted>
  <dcterms:created xsi:type="dcterms:W3CDTF">2024-09-05T19:44:56Z</dcterms:created>
  <dcterms:modified xsi:type="dcterms:W3CDTF">2024-09-05T19:44:59Z</dcterms:modified>
</cp:coreProperties>
</file>