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C5308E-9088-448E-83A9-0AABCF9DFB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21CC7B8-8AF2-49A6-B56F-74C0192543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46689BB-447E-4EF5-A837-F7D9FCD7F3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A1BB65-9E07-426F-B854-084710526D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1D3E2E3-DF06-430A-8EBB-EE26C64B310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28AC2F-DFD8-4E1B-9E4E-634E0173AA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5E4712B-880A-465F-B126-B32C4331408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FA764D4-9075-4DD4-9320-50F1F872227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35E5023-74A1-49B7-8FDC-E885621A14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ED5F3B-EBC5-41F1-BE3D-600C567B1C2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907A61-726F-401F-B355-0D4EA2497B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 Id="rId4" Type="http://schemas.openxmlformats.org/officeDocument/2006/relationships/image" Target="../media/image4.jpeg" /><Relationship Id="rId5" Type="http://schemas.openxmlformats.org/officeDocument/2006/relationships/image" Target="../media/image5.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31322422101111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电机控制器未来发展趋势报告</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2024-01-08</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电机控制器技术现状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未来电机控制器技术发展趋势</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电机控制器市场发展趋势</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电机控制器未来发展面临的挑战和机遇</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结论和建议</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引言</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目的</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电机控制器作为能源转换和控制系统中的关键部分，其发展趋势对整个工业和能源领域具有重要影响。本报告旨在深入探讨电机控制器的未来发展趋势，为相关企业和研究机构提供决策参考。</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背景</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随着全球能源结构的转型和智能化技术的快速发展，电机控制器在可再生能源、电动汽车、智能制造等领域的应用越来越广泛。同时，环保政策的趋严和能效标准的提升也促使电机控制器不断升级和改进。</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本报告主要关注电机控制器的技术发展、市场趋势、政策影响等方面，通过综合分析国内外相关研究和实践，揭示电机控制器未来的发展方向。</a:t>
            </a:r>
          </a:p>
        </p:txBody>
      </p:sp>
      <p:sp>
        <p:nvSpPr>
          <p:cNvPr id="6" name="TextBox 6"/>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范围</a:t>
            </a:r>
          </a:p>
        </p:txBody>
      </p:sp>
      <p:sp>
        <p:nvSpPr>
          <p:cNvPr id="7" name="AutoShape 7"/>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由于电机控制器涉及的技术领域和市场环境较为复杂，本报告可能无法涵盖所有相关信息和细节。此外，未来发展受到多种因素影响，本报告的预测和分析仅代表当前的观点和趋势，实际情况可能会有所不同。</a:t>
            </a:r>
          </a:p>
        </p:txBody>
      </p:sp>
      <p:sp>
        <p:nvSpPr>
          <p:cNvPr id="9" name="TextBox 9"/>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限制</a:t>
            </a:r>
          </a:p>
        </p:txBody>
      </p:sp>
      <p:cxnSp>
        <p:nvCxnSpPr>
          <p:cNvPr id="10" name="Connector 10"/>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11" name="Connector 11"/>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报告的范围和限制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电机控制器技术现状</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32546" r="32546"/>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088" r="32088"/>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32612" r="32612"/>
          <a:stretch>
            <a:fillRect/>
          </a:stretch>
        </p:blipFill>
        <p:spPr>
          <a:xfrm>
            <a:off x="3391027" y="1869245"/>
            <a:ext cx="2050689" cy="3916435"/>
          </a:xfrm>
          <a:prstGeom prst="rect">
            <a:avLst/>
          </a:prstGeom>
        </p:spPr>
      </p:pic>
      <p:sp>
        <p:nvSpPr>
          <p:cNvPr id="7" name="Freeform 7"/>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目前，电机控制器主要采用电力电子技术和微处理器技术，实现对电机的高效、精准控制。</a:t>
            </a:r>
            <a:endParaRPr lang="en-US" sz="1100"/>
          </a:p>
        </p:txBody>
      </p:sp>
      <p:sp>
        <p:nvSpPr>
          <p:cNvPr id="10" name="AutoShape 10"/>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技术现状</a:t>
            </a:r>
            <a:endParaRPr lang="en-US" sz="1100"/>
          </a:p>
        </p:txBody>
      </p:sp>
      <p:sp>
        <p:nvSpPr>
          <p:cNvPr id="11" name="AutoShape 1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电机控制器广泛应用于工业自动化、电动车、家电、航空航天等领域，对提高能源利用效率、降低能耗具有重要作用。</a:t>
            </a:r>
            <a:endParaRPr lang="en-US" sz="1100"/>
          </a:p>
        </p:txBody>
      </p:sp>
      <p:sp>
        <p:nvSpPr>
          <p:cNvPr id="12" name="AutoShape 12"/>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应用领域</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当前电机控制器的技术和应用</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1834" r="1834"/>
          <a:stretch>
            <a:fillRect/>
          </a:stretch>
        </p:blipFill>
        <p:spPr>
          <a:xfrm>
            <a:off x="3909691" y="1250241"/>
            <a:ext cx="7848600" cy="5248275"/>
          </a:xfrm>
          <a:prstGeom prst="rect">
            <a:avLst/>
          </a:prstGeom>
        </p:spPr>
      </p:pic>
      <p:sp>
        <p:nvSpPr>
          <p:cNvPr id="5" name="AutoShape 5"/>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随着对电机性能要求的不断提高，电机控制器的技术挑战也越来越大，包括提高控制精度、减小体积、降低成本等方面。</a:t>
            </a:r>
            <a:endParaRPr lang="en-US" sz="1100"/>
          </a:p>
        </p:txBody>
      </p:sp>
      <p:sp>
        <p:nvSpPr>
          <p:cNvPr id="7" name="AutoShape 7"/>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目前，电机控制器在稳定性、可靠性、能效等方面仍存在一些问题，需要进一步研究和改进。</a:t>
            </a:r>
            <a:endParaRPr lang="en-US" sz="1100"/>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电机控制器技术的挑战和问题</a:t>
              </a:r>
            </a:p>
          </p:txBody>
        </p:sp>
      </p:grpSp>
      <p:sp>
        <p:nvSpPr>
          <p:cNvPr id="30" name="AutoShape 30"/>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存在问题</a:t>
            </a:r>
            <a:endParaRPr lang="en-US" sz="1100"/>
          </a:p>
        </p:txBody>
      </p:sp>
      <p:sp>
        <p:nvSpPr>
          <p:cNvPr id="31" name="AutoShape 31"/>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技术挑战</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发展方向</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未来，电机控制器技术将朝着更加智能化、高效化、集成化的方向发展，同时将更加注重环保和节能。</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技术应用前景</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随着新能源、智能制造等领域的快速发展，电机控制器技术的应用前景将更加广阔，有望在更多领域发挥重要作用。</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1844" r="21844"/>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电机控制器技术的未来发展方向</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未来电机控制器技术发展趋势</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6184200" y="2878170"/>
            <a:ext cx="461677" cy="550831"/>
            <a:chOff x="6184200" y="2878170"/>
            <a:chExt cx="461677" cy="550831"/>
          </a:xfrm>
        </p:grpSpPr>
        <p:sp>
          <p:nvSpPr>
            <p:cNvPr id="9" name="Freeform 9"/>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996032" y="4065529"/>
            <a:ext cx="664560" cy="579786"/>
            <a:chOff x="1996032" y="4065529"/>
            <a:chExt cx="664560" cy="579786"/>
          </a:xfrm>
        </p:grpSpPr>
        <p:sp>
          <p:nvSpPr>
            <p:cNvPr id="12" name="Freeform 12"/>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4836987" y="4210981"/>
            <a:ext cx="577691" cy="614457"/>
            <a:chOff x="4836987" y="4210981"/>
            <a:chExt cx="577691" cy="614457"/>
          </a:xfrm>
        </p:grpSpPr>
        <p:sp>
          <p:nvSpPr>
            <p:cNvPr id="15" name="Freeform 15"/>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9" name="Group 19"/>
          <p:cNvGrpSpPr/>
          <p:nvPr/>
        </p:nvGrpSpPr>
        <p:grpSpPr>
          <a:xfrm>
            <a:off x="3390861" y="2655299"/>
            <a:ext cx="559445" cy="701973"/>
            <a:chOff x="3390861" y="2655299"/>
            <a:chExt cx="559445" cy="701973"/>
          </a:xfrm>
        </p:grpSpPr>
        <p:sp>
          <p:nvSpPr>
            <p:cNvPr id="20" name="Freeform 20"/>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高效率电机控制器技术</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高效电机控制器技术是未来发展的重点方向之一，通过采用先进的电力电子技术和控制算法，提高电机控制器的效率和性能，降低能源消耗和减少环境污染。</a:t>
              </a:r>
            </a:p>
          </p:txBody>
        </p:sp>
      </p:grpSp>
      <p:grpSp>
        <p:nvGrpSpPr>
          <p:cNvPr id="47" name="Group 47"/>
          <p:cNvGrpSpPr/>
          <p:nvPr/>
        </p:nvGrpSpPr>
        <p:grpSpPr>
          <a:xfrm>
            <a:off x="7809821" y="4249198"/>
            <a:ext cx="3286271" cy="1875094"/>
            <a:chOff x="7809821" y="4249198"/>
            <a:chExt cx="3286271" cy="1875094"/>
          </a:xfrm>
        </p:grpSpPr>
        <p:sp>
          <p:nvSpPr>
            <p:cNvPr id="48" name="TextBox 48"/>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高效电机控制器技术包括采用新型的电力电子器件、优化控制算法、降低损耗和散热设计等，以提高电机控制器的效率，降低能源消耗和减少环境污染。</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66575" y="1250443"/>
            <a:ext cx="10458850" cy="228721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304547" y="1787738"/>
            <a:ext cx="9582906"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智能化电机控制器技术是未来发展的另一个重要方向，通过集成传感器、执行器和先进的控制算法，实现电机控制器的智能化和自主化。</a:t>
            </a:r>
          </a:p>
        </p:txBody>
      </p:sp>
      <p:sp>
        <p:nvSpPr>
          <p:cNvPr id="6" name="AutoShape 6"/>
          <p:cNvSpPr/>
          <p:nvPr/>
        </p:nvSpPr>
        <p:spPr>
          <a:xfrm>
            <a:off x="866575" y="3830586"/>
            <a:ext cx="10458850" cy="2286677"/>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1218874" y="4371944"/>
            <a:ext cx="958215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alpha val="100000"/>
                  </a:schemeClr>
                </a:solidFill>
                <a:latin typeface="Microsoft Yahei"/>
                <a:ea typeface="Microsoft Yahei"/>
                <a:cs typeface="Microsoft Yahei"/>
              </a:rPr>
              <a:t>智能化电机控制器技术包括采用人工智能、机器学习等技术，实现电机控制器的自主决策和控制，提高电机控制器的性能和可靠性。</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智能化电机控制器技术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5933" r="5933"/>
          <a:stretch>
            <a:fillRect/>
          </a:stretch>
        </p:blipFill>
        <p:spPr>
          <a:xfrm>
            <a:off x="939482" y="1415327"/>
            <a:ext cx="4843295" cy="4843295"/>
          </a:xfrm>
          <a:prstGeom prst="roundRect">
            <a:avLst/>
          </a:prstGeom>
        </p:spPr>
      </p:pic>
      <p:sp>
        <p:nvSpPr>
          <p:cNvPr id="5" name="TextBox 5"/>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随着物联网和云计算技术的发展，电机控制器的网络化与信息化已成为未来发展的趋势之一。通过网络连接，可以实现电机控制器的远程监控和故障诊断，提高设备的可维护性和可靠性。</a:t>
            </a:r>
          </a:p>
        </p:txBody>
      </p:sp>
      <p:sp>
        <p:nvSpPr>
          <p:cNvPr id="6" name="TextBox 6"/>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电机控制器的网络化与信息化包括采用无线通信、互联网等技术，实现电机控制器的远程监控和故障诊断，提高设备的可维护性和可靠性。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电机控制器的网络化与信息化</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https://d.book118.com/965313224221011114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2024-09-21T19:12:41.247</cp:lastPrinted>
  <dcterms:created xsi:type="dcterms:W3CDTF">2024-09-21T11:12:41Z</dcterms:created>
  <dcterms:modified xsi:type="dcterms:W3CDTF">2024-09-21T11:12:43Z</dcterms:modified>
</cp:coreProperties>
</file>