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7C502-78D8-4530-A722-3AD94C942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FEC9A-9E2A-4ECA-9333-4878B9C22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8706B-DECD-457F-BAE9-927A20A20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DFDAB-DB26-4BE3-9101-C26C81B81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3C946A-398E-4B6C-B5F8-B682A36E4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0BD36B-4C53-45BE-8C0B-2A45B59B3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C3E480-F46F-4925-AEF3-D92B3BAD1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C5BAF-3990-4BF9-9AD0-38009689C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E0E89-441B-4059-91CF-780F43052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5824A-846D-42A8-A76E-70B0F0084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F838E-26DA-400E-9E3D-9F29353CD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1430103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水利项目安全培训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水利项目安全概述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水利项目安全培训需求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水利项目安全风险与防范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水利项目安全应急预案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水利项目安全培训效果评估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水利项目安全培训案例分析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水利项目安全概述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水利项目涉及大量人员作业，安全培训能够降低事故发生的风险，保障人员的生命安全。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保障人员生命安全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水利项目作为国家基础设施，其安全稳定运行对于维护社会稳定具有重要意义。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水利项目是国家经济发展的重要支撑，其安全运行能够为经济可持续发展提供保障。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保障经济可持续发展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水利项目安全的重要性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遵守国家关于水利项目安全的法律法规，确保项目建设和运营的合法性。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遵循水利行业的安全标准和规范，确保项目的安全性能和稳定性。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企业规章制度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建立健全水利项目安全管理制度和操作规程，强化员工的安全意识和行为规范。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水利项目安全法规与标准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对典型水利项目安全事故的原因进行深入剖析，找出事故发生的根本原因。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事故教训总结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42" r="20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案例警示作用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总结事故教训，提出预防和应对措施，避免类似事故再次发生。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通过案例警示员工，提高员工的安全意识和风险防范意识。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水利项目安全事故案例分析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水利项目安全培训需求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水利项目管理人员、技术人员、施工人员及其他相关人员。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提高水利项目参与人员的安全意识和安全操作技能，降低安全事故发生率，保障水利项目的顺利实施。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培训对象与目标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17" r="190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包括水利工程安全基本知识、安全操作规程、应急救援措施、安全防护设备使用等。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采用理论授课、案例分析、实际操作演练等多种形式，注重实践性和实用性。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根据水利项目的实际情况和参与人员的实际情况，合理安排培训时间，可采用集中式或分散式培训。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选择合适的场所，如水利工程现场、培训机构或会议中心等，确保培训环境的安全和舒适。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培训时间与地点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培训地点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水利项目安全风险与防范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如洪水、地震、滑坡等自然灾害对水利项目造成的威胁。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自然灾害风险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水利工程结构的安全稳定性，如大坝、水闸、堤防等。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工程结构风险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水利工程运行过程中的管理问题，如人员操作失误、设备维护不当等。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运行管理风险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水利项目对周边环境的影响，如水资源利用、生态保护等。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环境影响风险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4013" r="2401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水利项目安全风险识别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通过专家评估、经验判断等方式对风险进行定性分析。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定性评估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运用数学模型、概率统计等方法对风险进行量化分析。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定量评估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综合考虑定性、定量评估结果，对水利项目安全风险进行全面评估。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水利项目安全风险评估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https://d.book118.com/965314301032011044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2024-09-06T08:11:21.070</cp:lastPrinted>
  <dcterms:created xsi:type="dcterms:W3CDTF">2024-09-06T00:11:21Z</dcterms:created>
  <dcterms:modified xsi:type="dcterms:W3CDTF">2024-09-06T00:11:23Z</dcterms:modified>
</cp:coreProperties>
</file>