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DEB07-3E24-4ECD-A024-3733DAB60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95E45-186D-4FF1-9975-3C5AD2672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1B84D-FB20-4F7B-A8DC-72F302C7C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BB72D-DF02-4C69-9AC1-BEC92858A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4166CB-5D81-49EF-8E24-E51999592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59E10B-0123-4742-BD37-3201C4C5C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182F52-CDF3-4B45-AB99-3F96211D6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A026F-0379-4F4E-A0B9-810222D14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D49A3-BAC2-4E8A-9745-C9C4E2FAC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1DB38-F6EF-486F-BF5F-C0EE97BB5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85062-346A-4200-9435-D0702103B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14323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硬件加速与内核设计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硬件加速概述
 内核设计基本原理
 常见硬件加速技术
 内核结构设计优化
 硬件加速应用案例
 内核性能评估方法
 硬件加速挑战与趋势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硬件加速与内核设计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1.硬件加速是指利用专门设计的硬件来执行某些计算密集型任务，以提高计算机的性能和效率。这些硬件可以是独立的加速器，也可以是集成在CPU或GPU中的协处理器。</a:t>
            </a:r>
          </a:p>
          <a:p>
            <a:r>
              <a:t>2.硬件加速的应用范围非常广泛，包括图像处理、视频编码/解码、深度学习、物理模拟等领域。通过使用硬件加速，可以大大提高计算速度，减少延迟，提高用户体验。</a:t>
            </a:r>
          </a:p>
          <a:p>
            <a:r>
              <a:t>3.随着人工智能和大数据的快速发展，硬件加速的重要性越来越突出。未来，硬件加速技术将继续不断演进，为各种应用提供更加高效、灵活的解决方案。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硬件加速的优势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1.提高计算性能：硬件加速器能够针对性地优化某些特定计算任务，大幅提高计算性能，减少计算时间。</a:t>
            </a:r>
          </a:p>
          <a:p>
            <a:r>
              <a:t>2.降低功耗：相比于通用处理器，硬件加速器更加高效，能够以更低的功耗完成相同的计算任务。</a:t>
            </a:r>
          </a:p>
          <a:p>
            <a:r>
              <a:t>3.提高可扩展性：硬件加速器可以独立于主处理器工作，提高系统的可扩展性，使得系统能够更好地应对计算密集型任务。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硬件加速的应用场景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1.深度学习：深度学习算法需要大量的矩阵运算，硬件加速器可以大幅提高计算速度，缩短训练时间。</a:t>
            </a:r>
          </a:p>
          <a:p>
            <a:r>
              <a:t>2.图像处理：图像处理算法需要对大量像素进行并行处理，硬件加速器可以大幅提高处理速度和效率。</a:t>
            </a:r>
          </a:p>
          <a:p>
            <a:r>
              <a:t>3.视频编码/解码：视频编码/解码需要处理大量的数据，硬件加速器可以提高编码/解码速度和效率，提高视频播放的流畅性。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1.专用硬件加速器：随着人工智能、大数据等技术的不断发展，针对特定应用的专用硬件加速器将越来越普及。</a:t>
            </a:r>
          </a:p>
          <a:p>
            <a:r>
              <a:t>2.集成化：未来，硬件加速器将更加集成化，与主处理器、内存等组件更好地融合，提高整体性能。</a:t>
            </a:r>
          </a:p>
          <a:p>
            <a:r>
              <a:t>3.智能化：随着智能化技术的不断发展，硬件加速器将更加智能化，能够根据应用需求自动优化性能。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内核设计基本原理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硬件加速与内核设计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内核设计基本原理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内核设计的基本概念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1.内核设计是硬件加速的关键部分，负责管理系统资源，提供硬件抽象，并确保系统的稳定性和性能。</a:t>
            </a:r>
          </a:p>
          <a:p>
            <a:r>
              <a:t>2.内核设计需要考虑硬件架构、操作系统、应用程序等多方面因素，以确保系统整体优化。</a:t>
            </a:r>
          </a:p>
          <a:p>
            <a:r>
              <a:t>3.内核设计需要遵循一定的设计原则，如模块化、可扩展性、可维护性等，以保证内核质量和可升级性。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内核设计的硬件抽象层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1.硬件抽象层是内核设计的重要组成部分，为上层软件提供统一的硬件接口，简化软件开发过程。</a:t>
            </a:r>
          </a:p>
          <a:p>
            <a:r>
              <a:t>2.硬件抽象层需要适应不同的硬件平台，确保系统的可移植性和兼容性。</a:t>
            </a:r>
          </a:p>
          <a:p>
            <a:r>
              <a:t>3.硬件抽象层的设计需要考虑硬件的性能和特点，以充分发挥硬件的加速能力。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内核设计基本原理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内核设计的资源管理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1.内核负责管理系统资源，包括内存、CPU、设备等，确保资源的合理分配和高效利用。</a:t>
            </a:r>
          </a:p>
          <a:p>
            <a:r>
              <a:t>2.资源管理需要考虑并发访问和竞争问题，保证系统的稳定性和可靠性。</a:t>
            </a:r>
          </a:p>
          <a:p>
            <a:r>
              <a:t>3.内核需要提供有效的资源调度机制，以满足不同应用程序的需求，提高系统整体性能。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内核设计的性能优化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1.性能优化是内核设计的重要目标之一，需要通过多种技术手段实现。</a:t>
            </a:r>
          </a:p>
          <a:p>
            <a:r>
              <a:t>2.内核设计需要充分考虑硬件的特点和性能瓶颈，针对性地优化系统设计。</a:t>
            </a:r>
          </a:p>
          <a:p>
            <a:r>
              <a:t>3.性能优化需要平衡不同应用程序的需求，确保系统的公平性和整体性能。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内核设计基本原理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内核设计的安全性考虑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1.内核设计需要考虑系统的安全性问题，防止恶意攻击和漏洞利用。</a:t>
            </a:r>
          </a:p>
          <a:p>
            <a:r>
              <a:t>2.内核需要提供一定的安全机制，如权限管理、访问控制等，确保系统的安全性。</a:t>
            </a:r>
          </a:p>
          <a:p>
            <a:r>
              <a:t>3.内核的安全设计需要遵循一定的安全标准和规范，以确保系统的可靠性和稳定性。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内核设计的未来发展趋势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1.随着硬件技术的不断发展，内核设计需要不断适应新的硬件平台和技术特点。</a:t>
            </a:r>
          </a:p>
          <a:p>
            <a:r>
              <a:t>2.云计算、人工智能等新兴技术的应用将对内核设计提出更高的要求，需要不断创新和优化。</a:t>
            </a:r>
          </a:p>
          <a:p>
            <a:r>
              <a:t>3.内核设计需要关注可持续性和绿色计算等问题，推动计算机系统的绿色化和可持续发展。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常见硬件加速技术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硬件加速与内核设计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常见硬件加速技术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GPU加速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1.GPU的并行计算能力使得硬件加速成为可能，能大幅提升计算密集型任务的性能。</a:t>
            </a:r>
          </a:p>
          <a:p>
            <a:r>
              <a:t>2.针对特定算法优化的GPU能够进一步提高加速效果，如深度学习中的卷积运算。</a:t>
            </a:r>
          </a:p>
          <a:p>
            <a:r>
              <a:t>3.随着GPU技术的不断发展，硬件加速的性能提升空间仍然很大。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FPGA加速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1.FPGA的可编程性使得其能够针对特定任务进行优化，实现更高的加速效果。</a:t>
            </a:r>
          </a:p>
          <a:p>
            <a:r>
              <a:t>2.FPGA的低功耗和高度并行性使其在嵌入式系统和边缘计算中具有优势。</a:t>
            </a:r>
          </a:p>
          <a:p>
            <a:r>
              <a:t>3.FPGA的发展趋势是进一步提高编程易用性和集成度。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常见硬件加速技术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ASIC加速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1.ASIC针对特定任务进行定制化设计，能够实现最高的加速效果。</a:t>
            </a:r>
          </a:p>
          <a:p>
            <a:r>
              <a:t>2.ASIC的优化设计能够降低功耗和提高可靠性，适用于大规模部署。</a:t>
            </a:r>
          </a:p>
          <a:p>
            <a:r>
              <a:t>3.随着技术的发展，ASIC的设计成本和时间都在降低，使得其应用更加广泛。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神经网络处理器加速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1.神经网络处理器专为深度学习设计，能够大幅提升深度学习任务的性能。</a:t>
            </a:r>
          </a:p>
          <a:p>
            <a:r>
              <a:t>2.神经网络处理器的优化设计能够提高能效比，降低功耗。</a:t>
            </a:r>
          </a:p>
          <a:p>
            <a:r>
              <a:t>3.随着深度学习算法的不断发展，神经网络处理器的优化设计仍需跟进。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常见硬件加速技术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存储加速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1.存储加速技术能够减少数据访问延迟，提高整体计算性能。</a:t>
            </a:r>
          </a:p>
          <a:p>
            <a:r>
              <a:t>2.利用新型存储介质和存储架构能够实现更高的存储加速效果。</a:t>
            </a:r>
          </a:p>
          <a:p>
            <a:r>
              <a:t>3.存储加速技术的发展趋势是进一步提高存储密度和降低功耗。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互联加速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1.互联加速技术能够提升多处理器间的通信效率，提高并行计算的性能。</a:t>
            </a:r>
          </a:p>
          <a:p>
            <a:r>
              <a:t>2.利用高速互联技术和新型网络架构能够实现更高的互联加速效果。</a:t>
            </a:r>
          </a:p>
          <a:p>
            <a:r>
              <a:t>3.互联加速技术的发展趋势是进一步提高通信带宽和降低通信延迟。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内核结构设计优化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硬件加速与内核设计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内核结构设计优化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内核结构设计优化的重要性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1.提高系统性能：内核结构设计优化可以显著提高操作系统的性能，包括响应速度、任务调度效率和资源利用率等。</a:t>
            </a:r>
          </a:p>
          <a:p>
            <a:r>
              <a:t>2.增强系统稳定性：优化内核结构设计可以减少系统崩溃和故障的风险，提高系统的可靠性和稳定性。</a:t>
            </a:r>
          </a:p>
          <a:p>
            <a:r>
              <a:t>3.支持新硬件和技术：随着硬件技术的不断发展，内核结构设计需要不断优化以支持新的硬件和技术，满足用户需求。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内核结构设计优化的常用技术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1.微内核设计：将内核功能划分为独立的模块，提高内核的可扩展性和可维护性。</a:t>
            </a:r>
          </a:p>
          <a:p>
            <a:r>
              <a:t>2.中断处理优化：改进中断处理机制，提高中断响应速度和处理效率。</a:t>
            </a:r>
          </a:p>
          <a:p>
            <a:r>
              <a:t>3.内存管理优化：优化内存管理算法，提高内存利用率和减少内存泄漏。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内核结构设计优化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内核结构设计优化的挑战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1.兼容性问题：内核结构设计优化可能需要考虑兼容性问题，确保老的旧的应用程序和设备仍然可以正常工作。</a:t>
            </a:r>
          </a:p>
          <a:p>
            <a:r>
              <a:t>2.安全性问题：优化内核结构设计可能会增加安全风险，需要采取相应的安全措施确保系统安全。</a:t>
            </a:r>
          </a:p>
          <a:p>
            <a:r>
              <a:t>3.性能平衡问题：内核结构设计优化需要平衡不同任务和资源之间的性能需求，确保系统的整体性能最优。</a:t>
            </a:r>
          </a:p>
          <a:p>
            <a:r>
              <a:t>以上是关于内核结构设计优化的三个主题，包括其重要性、常用技术和面临的挑战。这些主题涉及了内核结构设计优化的主要方面，为进一步的研究和应用提供了参考。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https://d.book118.com/965314323202011042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硬件加速概述</vt:lpstr>
      <vt:lpstr> 硬件加速概述</vt:lpstr>
      <vt:lpstr> 硬件加速概述</vt:lpstr>
      <vt:lpstr> 内核设计基本原理</vt:lpstr>
      <vt:lpstr> 内核设计基本原理</vt:lpstr>
      <vt:lpstr> 内核设计基本原理</vt:lpstr>
      <vt:lpstr> 内核设计基本原理</vt:lpstr>
      <vt:lpstr> 常见硬件加速技术</vt:lpstr>
      <vt:lpstr> 常见硬件加速技术</vt:lpstr>
      <vt:lpstr> 常见硬件加速技术</vt:lpstr>
      <vt:lpstr> 常见硬件加速技术</vt:lpstr>
      <vt:lpstr> 内核结构设计优化</vt:lpstr>
      <vt:lpstr> 内核结构设计优化</vt:lpstr>
      <vt:lpstr> 内核结构设计优化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2024-09-03T20:07:01.008</cp:lastPrinted>
  <dcterms:created xsi:type="dcterms:W3CDTF">2024-09-03T12:07:01Z</dcterms:created>
  <dcterms:modified xsi:type="dcterms:W3CDTF">2024-09-03T12:07:03Z</dcterms:modified>
</cp:coreProperties>
</file>