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D26E71-C018-4D17-8A70-9C4207644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CB9BE3-C6BE-47F6-AC20-99DDDA2EB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4602EC-5340-46A3-9364-B78C3125A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0FEDBE-D6A9-4461-B717-DF8A5BF26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3BEDF3-6EFB-4771-9F7F-A24BB4EEF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E388E0-0C9C-46FB-85C1-659569E11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A890C5-B5C6-4D6A-8F2B-4827DE4CC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F7EFDE-8473-46F1-82E7-AC5421475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F3D5D7-9425-44D9-8BC2-12392D513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30AD53-41F0-4A6B-8787-8C9BFEBFC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3BA0A7-250F-4848-8783-28F3D34B5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320001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智能家居市场前景分析与发展机遇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智能家居产业链剖析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智能家居市场竞争格局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智能家居技术发展趋势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智能家居市场发展机遇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智能家居市场挑战与对策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智能家居定义及特点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利用先进的计算机技术、网络通信技术、综合布线技术等，将与家居生活有关的各种子系统有机地结合在一起，通过统筹管理，让家居生活更加舒适、安全、节能、高效。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智能家居特点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智能化、网络化、信息化、互动性、便捷性。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随着人们生活水平的提高和科技的不断进步，智能家居市场需求不断增长，市场规模持续扩大。预计未来几年，智能家居市场将保持高速增长态势。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随着5G、物联网等新技术的不断发展和应用，智能家居市场增长速度将不断加快。同时，国家政策对智能家居产业的支持力度也在不断加大，将进一步推动市场的发展。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市场规模及增长速度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消费者对智能家居的需求已经从最初的奢侈品变成了必需品。他们希望家居设备能够智能化、自动化，提高生活品质和舒适度。同时，对于家居安全、节能环保等方面的需求也在不断增加。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随着智能家居的普及，消费者的行为也在发生变化。他们越来越依赖智能家居设备，比如通过智能音箱控制家电、通过手机APP远程监控家居安全等。同时，消费者对于智能家居的个性化定制需求也在不断增加。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消费者需求与行为变化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智能家居产业链剖析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智能家居控制器生产商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专注于研发和生产智能家居控制中枢，如智能网关、智能遥控器等。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智能家电设备生产商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生产具有智能化功能的家电产品，如智能冰箱、智能洗衣机等。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智能安防设备生产商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提供智能门锁、智能摄像头、烟雾报警器等家庭安防设备。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智能照明设备生产商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研发和生产智能灯泡、智能灯带等照明产品。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硬件设备生产商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智能家居操作系统开发商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为智能家居设备提供统一的操作系统平台，实现设备间的互联互通。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智能家居应用软件开发商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开发各类智能家居APP，为用户提供远程控制、语音控制、场景设置等功能。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人工智能算法开发商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专注于研发智能家居领域的人工智能算法，如语音识别、图像识别等。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软件系统开发商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大数据分析服务提供商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对智能家居产生的海量数据进行分析和挖掘，为用户提供个性化推荐和优化建议。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云计算服务提供商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为智能家居提供云计算服务，实现数据的存储、分析和处理。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物联网平台服务提供商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提供物联网平台服务，支持智能家居设备的连接和管理。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云服务提供商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通过电商平台、自建官网等渠道销售智能家居产品。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线下零售商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在实体店铺销售智能家居产品，提供专业的产品咨询和售后服务。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集成服务商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提供智能家居整体解决方案，包括设计、安装、调试和后期维护等服务。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渠道商与零售商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智能家居市场竞争格局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国际品牌在智能家居市场中占据较大份额，如Google Nest、Amazon Echo、Apple HomeKit等。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国际品牌市场份额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国际品牌注重技术创新，不断推出具有竞争力的新产品和解决方案。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国际品牌具有强大的品牌影响力和市场份额，对国内市场形成一定的冲击。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国际品牌竞争态势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本土化优势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国内品牌更了解国内市场需求和消费者习惯，能够推出更符合国人需求的产品和解决方案。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价格竞争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国内品牌在价格上具有一定优势，能够通过价格战抢占市场份额。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国内品牌市场份额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国内品牌在智能家居市场中占据一定份额，如小米、华为、海尔等。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国内品牌竞争态势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27262" y="1849088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4" name="AutoShape 4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Freeform 6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创新型企业概述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创新型企业表现突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527262" y="2424430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创新型企业在智能家居领域中不断涌现，如云米、绿米、欧瑞博等。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527262" y="3282680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527262" y="387707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创新型企业注重技术创新和研发，推出具有自主知识产权的智能家居产品和解决方案。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527262" y="4771916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527262" y="536630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创新型企业市场表现突出，获得了一定的市场份额和消费者认可。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市场表现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智能家居技术发展趋势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https://d.book118.com/965320001023011101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2024-09-09T09:19:39.583</cp:lastPrinted>
  <dcterms:created xsi:type="dcterms:W3CDTF">2024-09-09T01:19:39Z</dcterms:created>
  <dcterms:modified xsi:type="dcterms:W3CDTF">2024-09-09T01:19:41Z</dcterms:modified>
</cp:coreProperties>
</file>