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1FB1E-3058-4757-8C77-BEBA7172D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132E0-6599-4AEF-BC22-C9B6FF4EF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E2384-AFF0-4AA4-93A3-3D145F0C4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984B4-C49C-48D5-A05D-4B74E9E7B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F3F1D-C2E2-4403-8A73-93278871C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77FC0-7995-4407-B4EE-E45A5DD2C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6C33F9-5ED0-4F9D-BB4A-423C04A66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51337-1779-4F49-8DB5-2E14B848F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C56C9-F298-45F6-A85D-108ECAA01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3E8FA-D610-431C-B54E-A913A6905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067D7-FE45-4561-8050-443DFEA1E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203110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大学生实验报告册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实验步骤与操作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实验数据与结果分析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掌握基本实验技能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培养观察与分析能力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加深理论知识的理解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培养科学态度与精神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通过实验，使学生掌握基本的实验操作技能，提高动手能力。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通过实验数据的记录与分析，培养学生的观察力和分析问题的能力。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通过实验验证理论知识，帮助学生更好地理解和掌握相关学科知识。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通过实验，培养学生的科学态度和探索精神，提高解决问题的能力。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实验前预习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实验操作规范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实验后总结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实验要求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学生需提前预习实验内容，了解实验原理、步骤和注意事项。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学生需按照规定的操作步骤进行实验，确保实验安全和结果的准确性。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学生需对实验过程和结果进行总结，并撰写实验报告。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学生需认真记录实验数据，并进行分析和整理，得出结论。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相关领域应用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阐述实验的基本原理和理论依据，为实验提供科学支撑。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介绍相关学科的发展现状，说明实验的重要性和意义。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介绍实验相关领域的应用情况，说明实验的实际价值。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明确实验的目的和意义，为实验的开展提供指导。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15" r="332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简要介绍实验的基本原理，为后续实验操作提供理论依据。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实验原理简述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阐述实验原理的背景知识，包括相关学科领域的发展和现状。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66" b="144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对实验原理进行深入的阐述，包括涉及的物理、化学或生物等学科的基本概念和原理。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如有必要，使用数学公式和图表等辅助工具来解释实验原理。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实验原理细节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公式与图表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实验原理详细解释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7" r="12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说明实验原理在实际操作中的应用方式，以及如何通过实验验证该原理。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实验原理在实践中的应用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探讨实验原理在其他领域或实际生活中的应用，以及可能的发展前景。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实验原理的拓展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实验步骤与操作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实验步骤1：实验准备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准备实验器材和试剂，确保实验环境安全。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了解实验原理和目的，明确实验步骤。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https://d.book118.com/965320311040011104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2024-09-13T20:48:42.092</cp:lastPrinted>
  <dcterms:created xsi:type="dcterms:W3CDTF">2024-09-13T12:48:42Z</dcterms:created>
  <dcterms:modified xsi:type="dcterms:W3CDTF">2024-09-13T12:48:43Z</dcterms:modified>
</cp:coreProperties>
</file>