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A8E66-525B-4161-98AD-82E350A8F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A457E-1481-4C22-BF10-FD587F229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49847-268D-42CD-9DFF-958AA032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4B6AD-4757-47A0-8F3D-191049EF4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4E9F8-A449-4CE4-B8B9-CE56D7BC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231BB-0F55-4B35-84CE-7B64708D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CE87B-16E5-40A1-8F7D-F3A74B50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E2A20-E376-43C1-B9C6-40821463A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D4B79-5826-4AD5-BEE5-6A6DA7B82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DB50A-7C3B-4EDB-8D84-6809EA61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FCC70-4A32-4005-AD45-8BEC29F39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10310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精神科专业介绍及精神疾病分类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精神疾病基本概念与分类方法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常见精神障碍类型及临床表现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严重精神障碍类型及临床表现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儿童青少年期常见心理问题与干预措施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总结：全面认识精神科专业及其重要性，关注心理健康，促进社会和谐发展。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精神科专业概述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4" r="32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精神科是医学的一个分支，专门研究精神疾病的诊断、治疗及预防。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从早期的巫术、神秘主义到现代医学的科学化、专业化，精神科经历了漫长的发展历程。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精神科医生主要负责精神疾病的诊断、治疗、预防及康复，同时提供心理咨询和支持。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具备扎实的医学知识、良好的沟通技巧、敏锐的洞察力和同理心，能够处理复杂的心理问题。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精神科医生职责与素质要求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45" b="34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国内外精神科现状及前景展望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近年来，我国精神科发展迅速，但仍面临专业人才短缺、社会认知度不高等问题。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发达国家精神科发展较为成熟，专业人才培养体系完善，社会对精神疾病的认知度较高。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随着社会对精神健康的关注度不断提高，精神科将迎来更大的发展空间，专业人才培养和学科研究将进一步加强。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精神疾病基本概念与分类方法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指在各种生物学、心理学以及社会环境因素影响下，大脑功能失调，导致认知、情感、意志和行为等精神活动出现不同程度障碍为临床表现的疾病。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主要包括症状学标准、严重程度标准、病程标准和排除标准。医生通过详细询问病史、精神检查、躯体检查、神经系统检查、实验室和仪器检查等，综合判断患者是否符合某种精神疾病的诊断标准。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613" r="286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精神疾病定义及诊断标准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可分为原发性精神疾病和继发性精神疾病。原发性精神疾病多与遗传、环境等因素有关，而继发性精神疾病则常继发于其他躯体疾病或脑器质性疾病。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可分为轻型精神疾病和重型精神疾病。轻型精神疾病症状相对较轻，如神经症、应激障碍等；重型精神疾病症状严重，如精神分裂症、双相情感障碍等。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可分为急性精神疾病和慢性精神疾病。急性精神疾病起病急骤，病程较短；慢性精神疾病病程迁延，症状反复发作。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常见精神疾病分类方法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双相情感障碍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以情感高涨或低落为主要表现，患者可出现躁狂发作或抑郁发作，具有反复发作的特点。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以思维障碍为主要表现，患者可出现幻觉、妄想等症状，情感反应不协调，社会功能严重受损。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以情绪低落为主要表现，患者可出现兴趣丧失、活力减退、自责等症状，严重者可出现自杀观念和行为。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以反复出现强迫性的思维和行为为主要表现，患者明知这些思维和行为不合理或不必要，但无法控制自己。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以过度担忧和恐惧为主要表现，患者可出现心慌、胸闷、呼吸急促等躯体症状，严重影响日常生活和工作。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各类精神疾病特点概述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常见精神障碍类型及临床表现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479" r="94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表现为过度担忧、紧张、易怒或暴躁、睡眠障碍、注意力不集中、疲劳等。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在社交场合中感到显著的不安、担心被评价或拒绝、回避社交活动等。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对特定物体或情境产生过度恐惧，如恐高症、恐蛇症等。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儿童与依恋对象分离时产生的过度焦虑，担心自己或亲人会受到伤害。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广泛性焦虑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特定恐惧症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分离焦虑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持续的情绪低落、悲伤、绝望或无助感。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情感低落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对日常活动失去兴趣，无法享受生活中的乐趣。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兴趣丧失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失眠、早醒或嗜睡。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食欲减退或暴饮暴食。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食欲改变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疲劳、无力或缺乏动力。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精力减退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记忆力减退、思维迟缓或无法集中注意力。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注意力难以集中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https://d.book118.com/965321031020011101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2024-09-09T07:35:20.888</cp:lastPrinted>
  <dcterms:created xsi:type="dcterms:W3CDTF">2024-09-08T23:35:20Z</dcterms:created>
  <dcterms:modified xsi:type="dcterms:W3CDTF">2024-09-08T23:35:23Z</dcterms:modified>
</cp:coreProperties>
</file>