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5E30C-5F4D-4D58-9262-6ABD0915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9A43E-4B51-432D-A77B-2DB59447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AE8F3-B245-4E7C-8662-D4A243169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456CF-C4EC-4613-BFD1-84F1D7575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97147-FB5B-485E-AD4E-B81D5500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108C4-4197-4734-B5AC-146CA824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56AB55-EBC4-446F-BE7E-5063C0DD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16679-AEFC-4A2E-BF5C-E18E8479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175A7-AB1A-4BCD-9332-4F32470EA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E153C-F604-4C25-A49D-06ECA5C1D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420F5-68A0-4A3E-83AE-447EB4636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21311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妇女及儿童保健知识讲座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妇女保健知识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儿童保健知识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妇女及儿童保健服务与政策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妇女及儿童保健问题案例分析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妇女保健知识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青春期是女性身体发育的关键时期，需要注意营养、运动和心理方面的保健，促进健康成长。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青春期保健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孕产期是女性特殊的生理时期，需要特别关注孕期营养、产前检查、分娩方式等方面的知识，保障母婴健康。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孕产期保健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更年期是女性卵巢功能逐渐衰退的时期，需要注意内分泌调节、骨质疏松预防等方面的保健，延缓衰老。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更年期保健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老年期是女性身体机能逐渐衰退的时期，需要关注心血管疾病、糖尿病等慢性病的预防与控制，提高生活质量。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老年期保健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妇女生理特点与保健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了解乳腺癌的早期症状、筛查方法以及预防措施，提高乳腺癌的早期发现率和治愈率。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了解宫颈癌的预防、筛查和治疗方法，提高宫颈癌的早期发现率和治愈率。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了解卵巢癌的早期症状、筛查方法以及预防措施，提高卵巢癌的早期发现率和治愈率。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了解子宫内膜癌的早期症状、筛查方法以及预防措施，提高子宫内膜癌的早期发现率和治愈率。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妇女常见疾病预防与治疗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了解产后抑郁的症状、原因及治疗方法，帮助新妈妈度过心理难关。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了解焦虑症和抑郁症的症状、原因及治疗方法，提高女性的心理健康水平。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焦虑症和抑郁症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了解性心理问题的表现、原因及治疗方法，促进女性的性心理健康。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性心理问题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提供家庭关系和夫妻沟通方面的技巧和建议，促进家庭和谐。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家庭关系与夫妻沟通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妇女心理健康与保健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孕期保健知识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了解孕期所需的营养素、饮食原则和注意事项，保障母婴健康。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了解产前检查的重要性、检查项目和时间安排，及时发现孕期问题和风险。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了解分娩过程、分娩方式选择和分娩疼痛管理等方面的知识，帮助准妈妈顺利分娩。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了解新生儿护理的基本知识和技能，帮助新手父母更好地照顾宝宝。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儿童保健知识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332" b="73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108" b="29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新生儿护理与保健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新生儿需要频繁哺乳，以促进母乳分泌。同时，要确保奶瓶喂养时奶嘴孔大小适中，避免宝宝因吸吮过快而窒息。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新生儿皮肤娇嫩，需保持清洁干燥，及时更换尿布，并使用温和的婴儿沐浴露和润肤露。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为新生儿创造安静舒适的睡眠环境，保持适宜的室内温度和湿度，避免直接吹风。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根据儿童生长发育曲线，定期进行体格检查，评估身高、体重、头围等指标。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定期体格检查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根据儿童年龄段和生长发育需求，制定科学合理的饮食计划，确保摄入足够的蛋白质、矿物质、维生素等营养素。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儿童在出生后2周左右开始补充维生素D，以促进骨骼发育。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补充维生素D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儿童生长发育与营养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儿童发热时，可采取贴退热贴、温水擦浴等方法降温，若体温持续升高或出现高热惊厥，应及时就医。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按照国家免疫规划及时接种各类疫苗，预防传染病的发生。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腹泻与便秘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合理饮食、补充水分和电解质，预防腹泻和便秘的发生。若出现腹泻和便秘症状，应及时就医并遵循医生的治疗建议。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875" r="13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https://d.book118.com/965321311301011101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2024-09-10T09:24:40.477</cp:lastPrinted>
  <dcterms:created xsi:type="dcterms:W3CDTF">2024-09-10T01:24:40Z</dcterms:created>
  <dcterms:modified xsi:type="dcterms:W3CDTF">2024-09-10T01:24:42Z</dcterms:modified>
</cp:coreProperties>
</file>