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25A34-42F6-4A01-86CB-5692D169C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756C3-8E37-41DD-9B76-3D52DA4A8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7E883-216A-4576-B20F-8EA2325D2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798D08-4020-4EE1-BA9C-939329FA0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BC3B2F-CC77-4A52-A65C-E36DA4171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745A16-3A84-473B-9CDC-2C8CFFB5E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52B5C2-AC5C-40CD-92C0-C30BADE40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BA057F-8288-43C1-9EEB-5FCD8F4A3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98F9EC-E0A6-4391-8F50-4D49EFEC2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43E33-50DC-4A8A-B4F5-FE5CC0F17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7B6C0-28F7-41FD-8DB8-837F8BE41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32213321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《导电聚合物a》ppt课件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导电聚合物a的概述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导电聚合物a的制备方法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导电聚合物a的性能研究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导电聚合物a的未来发展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导电聚合物a的实际应用案例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导电聚合物a的概述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导电聚合物a是一种具有导电性能的高分子材料。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导电聚合物a是一种经过特殊处理的高分子材料，其分子结构中具有导电基团，从而使其具有导电性能。这种材料可以在一定的温度和压力条件下，通过电场作用实现电导通。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导电聚合物a的定义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导电聚合物a具有高导电率、轻质、易加工等特性。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导电聚合物a的导电率可以与金属相媲美，同时又具有高分子材料的轻质、易加工等优点。此外，这种材料还具有良好的耐腐蚀、耐高温等性能，可以在恶劣的环境条件下使用。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导电聚合物a的特性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导电聚合物a在电子、通信、能源等领域有广泛应用。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导电聚合物a可以用于制造电子器件、传感器、电磁屏蔽材料、太阳能电池等产品。此外，在通信、能源、环保等领域也有广泛的应用前景。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导电聚合物a的应用领域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导电聚合物a的制备方法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通过化学反应将小分子单体转化为高分子聚合物的过程。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合成法是制备导电聚合物a最常用的方法之一。它通常涉及在适当的反应条件下，将小分子单体进行聚合反应，生成高分子聚合物。这种方法可以控制聚合物的分子量和化学结构，从而影响导电聚合物的性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化学合成法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在电场作用下，通过电解反应制备导电聚合物a的方法。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电化学合成法是一种环保、高效的制备方法。在电场作用下，电解反应可以将小分子单体转化为导电聚合物a。这种方法可以控制聚合物的形貌和微观结构，从而影响导电聚合物的性能。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电化学合成法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利用物理方法将气态物质沉积成固态薄膜的过程。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物理气相沉积法是一种制备导电聚合物a的物理方法。通过将气态物质进行蒸发或离子化，然后在基材上沉积成固态薄膜。这种方法可以制备出高质量、高纯度的导电聚合物a薄膜。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物理气相沉积法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溶液浇铸法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将导电聚合物a的溶液浇铸在基材上，经过干燥和固化制备成膜的方法。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液浇铸法是一种简单、经济的制备方法。将导电聚合物a的溶液浇铸在适当的基材上，经过干燥和固化后，制备成导电聚合物a膜。这种方法可以制备大面积、均匀的膜，但需要控制溶液的浓度和固化条件，以确保膜的质量和性能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导电聚合物a的性能研究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https://d.book118.com/965322133211011104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2024-09-14T08:47:39.340</cp:lastPrinted>
  <dcterms:created xsi:type="dcterms:W3CDTF">2024-09-14T00:47:39Z</dcterms:created>
  <dcterms:modified xsi:type="dcterms:W3CDTF">2024-09-14T00:47:41Z</dcterms:modified>
</cp:coreProperties>
</file>