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535DF-B722-4058-8529-91C2C594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0CFFA-93A7-4BE4-A2F4-C41E82CE6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96D76-76B9-4717-8BEA-43D46C9F6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4745D-24DD-437A-9986-B762496F8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B7D79-60B0-41B7-AD69-C0D649FE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33A22-8907-493C-828D-D03DFBD0D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8C3D1-C17B-4489-BA7F-BFDC2389C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DBB1B-9802-43E6-A539-9B45D0B1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199ED-2396-4744-A88E-B0071379D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7ACCE-82BD-44D6-AD5B-C6EBD26D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7E556-2094-4109-9D64-A3A87FAD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2230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传染病的控制与预防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法律法规与伦理道德问题探讨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根据病原体、传播途径和易感人群的不同，传染病可分为甲类、乙类、丙类等。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93" r="338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病原体离开传染源到达另一个易感者的途径称为传播途径，包括呼吸道传播、消化道传播、接触传播、虫媒传播等。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对某种传染病缺乏免疫力，易受感染的人群称为易感人群，其感染率与免疫力、年龄、职业等因素有关。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传播途径及易感人群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我国传染病的发病率和死亡率总体呈下降趋势，但仍面临一些挑战，如艾滋病、结核病、病毒性肝炎等疾病的防控形势依然严峻。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国内流行现状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传染病的流行状况因地区、国家和社会经济发展水平而异。非洲地区和一些发展中国家由于卫生条件较差、医疗资源匮乏等原因，传染病的发病率和死亡率较高。而发达国家通过加强预防和控制措施，有效地降低了传染病的发病率和死亡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国外流行现状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国内外流行现状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通过医疗机构、实验室、社区等多渠道收集疫情信息，及时发现并报告疑似病例。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建立健全的疫情监测网络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明确传染病的病例定义，规范病例报告流程，确保信息的准确性和及时性。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制定科学的病例定义和报告标准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对收集到的疫情信息进行深入分析，评估疫情趋势和风险因素，为防控策略的制定提供科学依据。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加强疫情分析与预警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疫情监测与报告制度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077" r="407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加强个人防护和公共卫生宣传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提倡个人防护措施，如佩戴口罩、勤洗手等，同时加强公共卫生宣传，提高公众防护意识。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对确诊患者进行隔离治疗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将确诊患者安置在指定医疗机构进行隔离治疗，减少病毒传播风险。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对密切接触者进行检疫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追踪并管理确诊患者的密切接触者，采取相应的检疫措施，如居家隔离、医学观察等。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隔离治疗与检疫措施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根据疫情形势和疫苗供应情况，制定针对不同人群的疫苗接种计划，确保疫苗资源的合理分配。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制定全面的疫苗接种计划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通过多种渠道宣传疫苗接种的重要性和安全性，提高公众对疫苗接种的认知度和接受度。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加强疫苗接种宣传和教育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设立疫苗接种点，提供便捷的接种服务，同时加强接种后的跟踪观察和不良反应处理。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建立完善的疫苗接种服务体系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疫苗接种政策推广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经常用肥皂和流动水洗手，或使用含有至少60%酒精的手消毒液。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避免接触眼、鼻、口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尽量减少手接触眼、鼻、口等部位，以降低病毒进入体内的风险。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咳嗽和打喷嚏礼仪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用纸巾或肘部遮掩口鼻，避免直接用手遮掩。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在公共场所尽量保持1米以上的社交距离，以降低飞沫传播的风险。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加强通风换气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保持室内空气流通，避免病毒在室内滞留。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定期清洁消毒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对门把手、电梯按钮、桌面等高频接触物体表面进行定期清洁消毒。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管理人员健康监测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对公共场所管理人员进行健康监测，如出现发热、咳嗽等症状应及时就医。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公共场所卫生管理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https://d.book118.com/965322230020011110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2024-09-15T05:14:53.387</cp:lastPrinted>
  <dcterms:created xsi:type="dcterms:W3CDTF">2024-09-14T21:14:53Z</dcterms:created>
  <dcterms:modified xsi:type="dcterms:W3CDTF">2024-09-14T21:14:55Z</dcterms:modified>
</cp:coreProperties>
</file>