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3735CD-8CF9-46ED-AE70-20A08FBDDA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59C2C2-3696-4455-BD59-B630950B1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2F9EAE-41FB-45B4-8A50-30E86BF5C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4AE6BC-072F-4C12-83F7-BCFA7EE44B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7C4C9E-FF21-4C2D-AF44-D9AF40D766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AF09F4-136B-4650-BFB3-52C83750C5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6D3718-3D78-4FE8-AFD3-EC4A761241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6C4ECF-7243-4CFD-92B8-39E9D24E1C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6066E0-D7B1-4178-8DF3-D84723833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B5C231-D5D1-4534-8107-D81943AF9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2A55C-6CB0-4DDD-A5DA-0FE17E394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22241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大客户营销管理策略中的供应链管理优化研究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供应链管理在大客户营销管理中的应用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大客户营销管理策略中供应链管理的优化方向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供应链管理优化在大客户营销管理中的实施路径</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供应链管理优化在大客户营销管理中的实践案例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全球化背景下供应链管理的重要性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随着全球化的深入发展，企业之间的竞争已经逐渐演变为供应链之间的竞争，供应链管理的优化对于提升企业竞争力具有重要意义。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大客户营销管理策略的需求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大客户是企业的重要利润来源，针对大客户的营销管理策略需要更加精细化、个性化，而供应链管理的优化是实现这一目标的重要手段。</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理论与实践的结合</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本研究将大客户营销管理策略与供应链管理相结合，探讨如何通过供应链管理的优化提升大客户满意度和忠诚度，为企业制定更加有效的大客户营销管理策略提供理论支持和实践指导。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本研究旨在探讨大客户营销管理策略中供应链管理的优化方法，提升大客户的满意度和忠诚度，进而实现企业利润最大化。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如何通过供应链管理的优化满足大客户的个性化需求？如何提升大客户的满意度和忠诚度？如何通过供应链协同提升大客户的服务水平？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本研究将采用文献综述、案例分析、问卷调查等方法，对大客户营销管理策略中的供应链管理优化进行深入探讨。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本研究将聚焦于大客户营销管理策略中的供应链管理优化，涉及供应链协同、库存管理、物流配送等方面。同时，本研究将以某一行业或某一企业为例，进行具体分析和研究。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大客户的定义和特点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大客户通常指的是对企业的产品或服务需求量大、采购频次高、对企业的经营业绩产生重要影响的客户。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大客户往往具有采购集中、需求稳定、注重品质和服务、决策周期长等特点。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063" r="1406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与大客户建立长期稳定的合作关系，有助于企业预测市场趋势，调整经营策略，实现持续发展。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提升企业业绩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大客户是企业的重要收入来源，对大客户的有效管理可以显著提升企业的业绩。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通过满足大客户的个性化需求，企业可以赢得市场份额，增强自身的竞争力。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通过市场调研和数据分析，识别出潜在的大客户，并根据客户的行业、规模、需求等特点进行分类。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客户识别与分类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针对不同类型的大客户，制定个性化的产品、价格、渠道和推广策略，以满足客户的特定需求。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个性化营销策略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建立专门的客户关系管理团队，负责与大客户的日常沟通、问题解决和关系维护等工作，确保客户满意度和忠诚度。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客户关系管理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定期评估大客户营销策略的效果，发现问题并及时调整策略，以实现持续改进和优化。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持续改进与优化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大客户营销管理策略的核心内容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供应链管理在大客户营销管理中的应用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供应链管理的定义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供应链管理是一种集成化的管理思想和方法，它涵盖了从供应商到最终客户的整个供应链网络中的物流、信息流和资金流的计划、组织、协调和控制活动。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供应链管理的基本原理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供应链管理以客户需求为导向，通过协调和优化供应链各个环节的活动和资源，实现供应链整体效率和效益的最大化。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供应链管理的定义和基本原理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通过优化供应链流程，提高产品质量、缩短交货周期、降低库存水平等，从而提升客户满意度和忠诚度。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提升客户满意度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通过供应链协同和资源整合，降低采购成本、运输成本、库存成本等，提高企业运营效率。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降低运营成本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通过供应链管理的优化，企业可以更加灵活地响应市场变化，快速推出新产品或服务，增强市场竞争力。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增强市场竞争力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供应链管理在大客户营销管理中的作用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719" r="24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相互依存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大客户营销管理需要供应链管理的支持，以确保产品或服务的及时交付和质量保障；同时，供应链管理也需要大客户营销管理的引导，以更好地满足客户需求和市场变化。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相互促进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大客户营销管理通过深入了解客户需求和市场趋势，可以为供应链管理提供有价值的输入和指导；而供应链管理通过优化流程和资源配置，可以为大客户营销管理提供更加高效和灵活的支持。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共同目标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供应链管理和大客户营销管理的最终目标都是实现企业的长期发展和盈利。通过加强合作和协同，两者可以共同为企业创造更大的价值。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供应链管理与大客户营销管理的关系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大客户营销管理策略中供应链管理的优化方向</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https://d.book118.com/965322241023011101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2024-09-09T09:20:34.916</cp:lastPrinted>
  <dcterms:created xsi:type="dcterms:W3CDTF">2024-09-09T01:20:34Z</dcterms:created>
  <dcterms:modified xsi:type="dcterms:W3CDTF">2024-09-09T01:20:37Z</dcterms:modified>
</cp:coreProperties>
</file>