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C7914-7E2E-4EC5-8AD6-0E2407C2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023FE-E3EF-4BCB-B5F9-6285EFB9D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21865-A806-4774-8137-69CC4BB51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05476-6012-4FE6-9194-7B56D0857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1DFD5-7257-4FA9-8B26-0C4572E1F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D7065-9481-4D87-8621-900D838D4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8F485-C5EF-4D2F-A57A-FAD6B2015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9B74E-8C32-447B-8A69-A6A9CD850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98F61-E758-4DFE-975C-7A1D22FE9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E85DC-5EC6-4F30-BE8A-4FD0CE58B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F1429-0881-44D2-9E8E-3D590E5B1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231333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外贸跟单员的年终工作总结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订单跟进与执行情况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个人能力提升及自我评价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公司名称：XX国际贸易有限公司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部门名称：外贸跟单部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公司及部门简介：XX国际贸易有限公司是一家专注于进出口贸易的企业，外贸跟单部作为公司的核心部门之一，负责与国外客户进行业务沟通、订单跟进、物流协调等工作，确保订单的顺利执行。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所在公司及部门介绍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负责与国外客户进行业务沟通，了解客户需求，提供产品信息和报价。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跟进订单执行情况，包括生产进度、质量检验、物流运输等。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处理订单执行过程中的问题，及时与客户协商解决方案。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协调公司内部各部门与客户之间的沟通，确保订单信息的准确传递。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每周与客户进行至少一次的业务沟通，了解客户需求变化。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每月对订单执行情况进行汇总分析，提出改进建议。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根据客户要求，协助完成产品样品的寄送和确认工作。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周一至周五，每天9:00-18:00。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工作周期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以订单为单位，从接单到交货一般为3-6个月不等。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工作时间及周期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订单跟进与执行情况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90" r="2269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订单信息核对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订单登记与分类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合同评审与签订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在接收到订单后，第一时间对订单信息进行核对，包括产品名称、规格、数量、价格、交货期等关键信息，确保信息的准确性和完整性。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建立详细的订单登记制度，按照客户、产品、交货期等要素对订单进行分类，以便后续跟进和管理。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组织相关部门对合同条款进行评审，确保公司利益和风险得到有效控制。在双方达成一致后，及时签订正式合同。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订单接收与登记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进度跟踪与反馈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与生产部门保持密切沟通，及时了解订单的生产进度，确保生产按照计划进行。对于可能出现的问题，提前预警并协调解决。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根据订单交货期和货物实际情况，合理安排物流运输方式和时间，确保货物按时、安全送达客户手中。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定期向客户反馈订单的生产和运输进度，保持与客户的有效沟通，及时处理客户反馈的问题和意见。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生产进度跟踪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物流运输安排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进度反馈与客户沟通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问题识别与分类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问题处理与协调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问题记录与总结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问题处理及结果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针对不同类型的问题，制定相应的处理措施和解决方案。积极与生产部门、物流部门等相关部门进行协调，确保问题得到及时、有效的解决。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对处理过的问题进行详细记录，总结经验教训，避免类似问题再次发生。同时，将问题处理结果及时反馈给客户，保持客户的信任和满意度。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在订单跟进过程中，及时发现并识别问题，对问题进行分类和评估，确定问题的性质和严重程度。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客户关系维护与发展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建立客户信息数据库，包括客户基本资料、历史订单、交易记录等，实现客户信息的系统化管理。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通过对客户信息的深入挖掘和分析，了解客户的采购习惯、需求和偏好，为个性化服务提供支持。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根据客户的重要程度、采购规模、合作潜力等因素，对客户进行分类管理，制定差异化的维护策略。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客户分类管理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客户信息收集与整理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https://d.book118.com/965323133312011104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2024-09-14T17:45:47.330</cp:lastPrinted>
  <dcterms:created xsi:type="dcterms:W3CDTF">2024-09-14T09:45:47Z</dcterms:created>
  <dcterms:modified xsi:type="dcterms:W3CDTF">2024-09-14T09:45:49Z</dcterms:modified>
</cp:coreProperties>
</file>