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2F047B-1212-4F9F-925E-E928C0B3CD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08560-4C3E-4B70-BA18-11694BEE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3F56-8DDA-47C5-9BA5-ACA52FFC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C8CC6-A9CC-4F00-9329-831B2CE5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EF50D-E8FB-41DD-8C97-40DF76CF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EFBD3-28FD-4C61-96FF-50AE01510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5EF81-4CF3-4714-AE8E-3B540DBF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631AA-82F8-4EC1-824D-83550975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5F687-B505-4BA7-8B67-FDA07911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3A40D-FD73-4297-9AF9-297B9563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13668-E4E4-4B18-843E-4F8C68D9D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4D2C4-196C-4795-9B92-4A404D0F4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8A8F46-B86F-4C6F-917A-6F107CE0DE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0B0513-09E6-4308-8E31-3CECA8FCC66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33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五金工具行业安全防护课程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五金工具行业安全防护课程简介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五金工具的安全操作规范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五金工具行业的安全防护装备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法律法规及责任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结业总结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五金工具行业安全防护课程简介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五金工具行业概述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五金工具行业是指生产、销售、使用各类金属工具设备的行业，包括钢铁、铜铁、铝合金等材质的工具。在五金工具行业，人们常常需要使用各种工具来完成工作，因此安全防护尤为重要。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包括手部受伤、被夹伤等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触电可能引发严重危险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电气危险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接触有害化学品可能导致中毒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化学品危害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学习五金工具行业相关法律法规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了解安全法规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加强自我保护意识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提高防护意识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掌握应急措施和处理方法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应对紧急情况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学习内容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本课程将涵盖五金工具行业的相关法律法规、安全操作规范、应急措施等内容。学习者将通过课程深入了解如何有效保护自身和他人的安全，提高工作效率和质量。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灭火器使用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疏散逃生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化学品泄漏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通风换气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护目镜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伤口处理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心肺复苏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使用工具时需佩戴安全帽、护目镜等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熟知工具用途、操作方法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每次使用前检查设备完好性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严格按照操作规程操作工具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遵守操作规程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五金工具的安全操作规范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机械设备操作安全规范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在操作五金机械设备时，务必遵循规范的使用方法，并注意必要的安全防护措施。确保设备处于良好状态，定期检查保养，避免发生意外伤害。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化学品使用安全规范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使用时应通风良好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避免有毒气体吸入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佩戴防护手套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防止皮肤接触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远离火源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存放于通风干燥处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断电规范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先关闭电源后操作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避免长时间无人操作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熟练掌握操作方式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避免与水或金属接触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注意机体散热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电动工具使用安全规范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插电安全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检查电线是否损坏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使用符合标准插头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手持五金工具使用安全规范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佩戴手套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保护手部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确保安全使用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定期检查工具状态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使用正确姿势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避免扭伤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五金工具行业安全防护课程是非常重要的，遵循规范和安全操作规程可以有效减少事故发生的可能性，保障工作人员的安全。大家要牢记安全第一，做好相关安全防护工作，保护好自己和他人的生命财产安全。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五金工具行业的安全防护装备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头部防护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在五金工具行业，头部防护是至关重要的安全措施。选择适合的头盔或安全帽，并正确佩戴是保护头部的关键。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眼部防护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保护眼睛免受尘埃、碎片伤害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选择合适护目镜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保持透明度，确保视线清晰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确保覆盖整个面部并紧密贴合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正确使用面罩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防毒面具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针对有毒气体或蒸气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确保正确安装气体滤罐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呼吸道防护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防尘口罩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适合处理粉尘和小颗粒物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选择符合标准的口罩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https://d.book118.com/965323304013011130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五金工具行业安全防护课程</vt:lpstr>
      <vt:lpstr>目录</vt:lpstr>
      <vt:lpstr>第1章 五金工具行业安全防护课程简介</vt:lpstr>
      <vt:lpstr>五金工具行业概述</vt:lpstr>
      <vt:lpstr>安全防护的重要性</vt:lpstr>
      <vt:lpstr>课程目标</vt:lpstr>
      <vt:lpstr> </vt:lpstr>
      <vt:lpstr>应急措施</vt:lpstr>
      <vt:lpstr>安全操作规范</vt:lpstr>
      <vt:lpstr>第2章 五金工具的安全操作规范</vt:lpstr>
      <vt:lpstr> </vt:lpstr>
      <vt:lpstr>化学品使用安全规范</vt:lpstr>
      <vt:lpstr>电动工具使用安全规范</vt:lpstr>
      <vt:lpstr>手持五金工具使用安全规范</vt:lpstr>
      <vt:lpstr>总结</vt:lpstr>
      <vt:lpstr>第3章 五金工具行业的安全防护装备</vt:lpstr>
      <vt:lpstr>头部防护</vt:lpstr>
      <vt:lpstr>眼部防护</vt:lpstr>
      <vt:lpstr>呼吸道防护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2024-09-29T14:36:20.628</cp:lastPrinted>
  <dcterms:created xsi:type="dcterms:W3CDTF">2024-09-29T06:36:20Z</dcterms:created>
  <dcterms:modified xsi:type="dcterms:W3CDTF">2024-09-29T06:36:22Z</dcterms:modified>
</cp:coreProperties>
</file>