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E0EC6F-8BD2-4DF4-A14C-83A0E6A46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3566AD-E489-43A5-A499-E80738827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0166AC-6ECA-48F5-9D1B-9AACBAA24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CD04A8-F484-4CC1-BED8-B4F7D7CA8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0421D8-724E-497D-BDF9-C24F5881B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7A67F9-8FCA-4BA6-88A3-5209A2650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96B91B-A78B-45C0-908F-85A2867A7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182BD6-8A3D-4FDD-8983-1B719973D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A4BAE5-23B2-42DA-85C0-AB9275711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F010AF-8D6A-4F23-8C74-B131C5BDA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5C2864-5D84-45F1-B6EC-3FE1F31BF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32430204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冬季呼吸道疾病的小儿预防及家庭防控方法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小儿冬季呼吸道疾病预防策略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家庭防控方法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饮食调理与营养支持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药物治疗与辅助措施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心理关爱与健康教育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320" r="24320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上呼吸道感染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包括普通感冒、急性咽炎、扁桃体炎等，主要由病毒引起。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下呼吸道感染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如支气管炎、肺炎等，多由细菌或病毒感染引发。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哮喘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一种慢性气道炎症性疾病，常在冬季加重。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常见呼吸道疾病类型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病毒感染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如流感病毒、呼吸道合胞病毒等是常见病原体。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细菌感染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如肺炎链球菌、流感嗜血杆菌等可引起下呼吸道感染。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寒冷、干燥的空气以及室内空气污染可加重病情。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个体因素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小儿免疫系统发育不完善，易感染；同时，过敏体质、营养不良等也是发病的危险因素。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041" r="37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026" r="3302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发热、咳嗽、鼻塞、流涕、喉咙痛等是常见症状；严重者可出现呼吸急促、胸痛等。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医生通常根据症状、体征及实验室检查结果进行综合诊断，如血常规、X线胸片等。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小儿冬季呼吸道疾病预防策略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充足的睡眠有助于促进免疫系统的正常运作，提高孩子的免疫力。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83" r="15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保证充足的睡眠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让孩子摄入足够的蛋白质、维生素和矿物质，以增强免疫系统的功能。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均衡的饮食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适当的户外活动和体育锻炼有助于提高孩子的身体素质和免疫力。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适当的锻炼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增强孩子免疫力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681" b="368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7726" b="177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8608" b="2860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保持室内空气流通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定期开窗通风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每天定时开窗通风，保持室内空气新鲜，有助于减少病毒在室内的传播。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控制室内温度和湿度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保持室内适宜的温度和湿度，有助于减少呼吸道疾病的发生。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避免室内吸烟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吸烟会污染室内空气，增加孩子患呼吸道疾病的风险。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根据天气变化和孩子的情况，适时增减衣物，避免孩子受凉。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适时增减衣物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保持手脚温暖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避免冷风直吹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注意给孩子穿好袜子、带好手套，保持手脚温暖，有助于预防感冒。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避免让孩子直接吹冷风，特别是在出汗后，以免受凉感冒。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注意保暖，避免受凉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家庭防控方法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每天定时开窗通风，保持室内空气新鲜。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1083" r="3108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7612" r="2761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室内空气流通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定期打扫房间，保持室内环境整洁。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家居清洁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对家居物品、玩具等定期消毒，可使用酒精、84消毒液等。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消毒措施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定期消毒，保持卫生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避免接触患者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尽量不要让孩子与患有呼吸道疾病的人接触。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减少外出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尽量避免带孩子去人群密集、空气不流通的公共场所。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佩戴口罩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在必要时，如去医院就诊或乘坐公共交通工具时，给孩子佩戴口罩。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6667" b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50" r="16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避免接触传染源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https://d.book118.com/965324302044011104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2024-09-13T22:05:53.028</cp:lastPrinted>
  <dcterms:created xsi:type="dcterms:W3CDTF">2024-09-13T14:05:53Z</dcterms:created>
  <dcterms:modified xsi:type="dcterms:W3CDTF">2024-09-13T14:05:55Z</dcterms:modified>
</cp:coreProperties>
</file>