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3241F-BBFE-4293-A631-38DB80CA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63AB1-24CA-4E47-84C4-078870F5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9D1E8-925D-430B-91C5-1933098B1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2D79E-BC2C-4973-965A-79A723D3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348CF6-C75B-45CA-A4A6-8185052DE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03F1D-31C5-406D-A5BA-C7A0B81AD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9119F-2BE1-4C09-9954-19393213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DEF6D-085E-49B5-9B41-FC29E2EE1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B877C-8F61-42BD-AB6F-E17CFE43B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F272D-B295-4977-A4A0-71223C9E3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D6B85-4979-4037-8BD5-49423F8B0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311042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加工设备及工艺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加工过程中的常见问题及解决方案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轴类零件是机械设备中重要的传动和支撑元件，用于传递扭矩、承受载荷以及保证设备的正常运转。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根据形状、用途和制造工艺的不同，轴类零件可分为光轴、阶梯轴、曲轴、凸轮轴等多种类型。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轴类零件通常由轴颈、轴身、轴肩、轴环等部分组成，各部分具有不同的直径和长度，以满足特定的功能需求。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轴类零件具有承受载荷大、传递扭矩高、精度要求高等特点。同时，不同类型的轴类零件还具有各自独特的特点，如曲轴具有较大的弯曲变形和较高的刚度要求。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在交通运输领域，如火车、地铁、轻轨等，轴类零件用于支撑和传递车轮与轨道之间的力和运动。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在能源领域，如风力发电、水力发电等，轴类零件用于将动力源的能量传递给发电机，实现能量的转换。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轴类零件广泛应用于各种机械设备中，如机床、汽车、船舶、航空航天器等，用于传递动力和扭矩，保证设备的正常运转。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此外，轴类零件还应用于冶金、化工、纺织等工业领域以及医疗器械、家用电器等领域。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加工设备及工艺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用于轴类零件的外圆、端面、切槽和车螺纹等加工。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用于轴类零件的精磨，提高表面光洁度和精度。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磨床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用于轴类零件的键槽、方形或异形外轮廓的加工。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铣床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用于轴类零件的钻孔加工。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钻床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常用加工设备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热处理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粗加工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精加工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根据零件尺寸和形状，选择合适的棒料或锻件进行下料。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对下料后的零件进行热处理，改善其机械性能。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在车床上进行粗车，去除大部分余量，为后续精加工做准备。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在磨床上进行精磨，或在车床上进行精车，达到图纸要求的尺寸和精度。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对加工完成的零件进行检验，确保质量合格。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熟悉设备操作规程，掌握设备的基本操作和技能，确保安全、高效地使用设备。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定期对设备进行维护保养，保持设备良好状态，延长设备使用寿命。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遇到设备故障时，及时停机并报告维修人员，协助维修人员进行故障排查和维修。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遵守安全操作规程，正确使用安全防护装置，确保人身和设备安全。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加工技术与方法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车削原理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车削设备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车削工艺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利用工件的旋转和刀具的直线或曲线移动进行切削，使工件达到所需形状和尺寸。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主要包括车床、刀架、刀具等，其中车床是实现车削加工的基础设备。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包括粗车、半精车和精车等阶段，每个阶段采用不同的切削用量和刀具，以达到逐步去除余量、提高加工精度的目的。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车削技术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磨削技术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利用磨粒与工件表面的相互作用，去除工件表面的微量金属，达到提高表面质量和精度的目的。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主要包括磨床、砂轮、冷却液等，其中磨床是实现磨削加工的基础设备。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包括粗磨、半精磨和精磨等阶段，每个阶段采用不同的磨粒大小和切削用量，以达到逐步去除余量、提高加工精度的目的。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磨削原理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磨削设备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磨削工艺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热处理原理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热处理设备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热处理工艺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热处理技术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主要包括加热炉、冷却设备、温度控制装置等。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包括退火、正火、淬火、回火等工艺过程，每个过程都有不同的加热温度、保温时间和冷却方式，以获得不同的材料性能。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通过加热、保温和冷却等工艺过程，改变金属材料的内部组织结构，从而获得所需性能。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https://d.book118.com/965331104200011042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2024-09-03T18:23:04.234</cp:lastPrinted>
  <dcterms:created xsi:type="dcterms:W3CDTF">2024-09-03T10:23:04Z</dcterms:created>
  <dcterms:modified xsi:type="dcterms:W3CDTF">2024-09-03T10:23:06Z</dcterms:modified>
</cp:coreProperties>
</file>