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639251-695E-4ADA-A389-75F2A3292A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613CEE-AE1E-4F04-87B1-62FA23231D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6D30B6-291D-4363-873F-9412F0F036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C5F8BF-B08A-4649-940D-6FCF721600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5EDF7F8-D796-46D7-ABC7-E6E93D8B60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2D03164-29F0-439C-A90E-93DBD214A0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219C2B0-8454-4F67-B5BC-8AB3110F90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3DEF50-279B-47BB-A7A2-4CF2F728B7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54BF4F-0B72-4BDB-BADA-4E5703FEA7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F600EA-80F7-41EE-B41C-7BA2750C95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CD168F-22B6-461D-9624-14A7FE3B51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5332242003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物联网与金融行业的深度融合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物联网与金融行业概述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物联网技术在金融行业应用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金融行业对物联网技术需求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物联网与金融行业融合实践案例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挑战与机遇并存：如何应对变革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未来展望：构建智慧化金融体系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物联网与金融行业概述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物联网定义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物联网是指通过信息传感设备，按约定的协议，对任何物体进行信息交换和通信，以实现智能化识别、定位、跟踪、监控和管理的一种网络。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随着5G、云计算、大数据等技术的不断发展，物联网正在向更广泛的应用领域拓展，包括智能家居、智慧城市、智能交通等。同时，物联网设备数量呈现爆炸式增长，预计未来几年将迎来更大的市场规模。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物联网定义及发展趋势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金融行业现状及挑战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金融行业现状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金融行业是一个高度成熟且竞争激烈的行业，涵盖了银行、证券、保险等多个子领域。随着科技的不断发展，金融行业也在经历着数字化转型。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挑战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金融行业面临着多方面的挑战，包括技术更新迅速、客户需求多样化、监管政策变化等。此外，金融行业的风险管理也面临着越来越大的压力。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推动数字化转型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物联网技术是金融行业数字化转型的重要推动力之一，通过与云计算、大数据等技术的结合，可以实现更高效的数据处理和分析能力。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提高金融服务效率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物联网技术可以应用于金融服务的各个环节，如支付、结算、贷款等，提高服务效率和质量。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创新金融产品与服务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物联网技术可以收集大量实时数据，为金融行业提供新的产品和服务创新机会，如基于位置信息的保险服务、基于设备数据的供应链金融等。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加强风险管理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物联网技术可以帮助金融行业更好地识别和管理风险，如通过实时监测和分析数据来预防欺诈行为和评估信用风险。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两者融合意义与价值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物联网技术在金融行业应用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智能支付与安全防护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物联网技术可以实现设备间的自动识别和通信，为智能支付提供技术支持，如近场通信（NFC）支付、二维码支付等。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智能支付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物联网技术可以应用于金融安全防护领域，如智能门锁、智能监控等，提高金融机构的物理安全性。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安全防护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供应链可视化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物联网技术可以实现供应链各环节信息的实时采集和共享，提高供应链透明度和可视化程度。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库存优化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通过物联网技术对库存进行实时监控和数据分析，可以实现库存水平的精确控制和优化。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物流追踪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物联网技术可以对物流过程进行实时监控和追踪，确保货物安全和准确送达。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供应链管理与优化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物联网技术可以实时采集各类金融数据，通过大数据分析和挖掘，为金融机构提供决策支持。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数据采集与分析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物联网技术可以帮助金融机构更好地识别和管理风险，如信用风险、市场风险等，提高风险管理水平。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风险控制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138" r="1613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通过物联网技术收集客户行为数据，可以完善客户画像，为金融机构提供更加精准的营销和服务策略。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客户画像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数据分析与风险控制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金融行业对物联网技术需求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流程自动化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物联网技术可以实现金融业务流程的自动化，减少人工干预，提高业务处理速度和准确性。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数据分析与优化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金融机构可以利用物联网技术收集的大量数据进行分析，优化业务流程和服务质量。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智能化服务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通过物联网技术，金融机构可以提供更加智能化的服务，如智能语音应答、智能客服等，提高客户满意度和服务效率。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提升服务质量和效率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供应链金融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物联网技术可以实现供应链信息的透明化和实时化，为金融机构提供更加准确的供应链金融服务。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智能家居金融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金融机构可以与智能家居企业合作，将金融服务嵌入到智能家居产品中，为用户提供更加智能化的家居金融服务。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物联网支付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通过物联网技术，金融机构可以开发新的支付方式，如近场支付、无感支付等，提供更加便捷的支付体验。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拓展业务领域和创新产品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https://d.book118.com/965332242003011100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2024-09-07T15:47:22.792</cp:lastPrinted>
  <dcterms:created xsi:type="dcterms:W3CDTF">2024-09-07T07:47:22Z</dcterms:created>
  <dcterms:modified xsi:type="dcterms:W3CDTF">2024-09-07T07:47:24Z</dcterms:modified>
</cp:coreProperties>
</file>