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66F92-3A63-4426-AFDC-B78B1FC7C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A2023-32F2-480D-AA6C-B72178330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5C941-1CF6-47C8-9D97-E1155E4B7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46146-659A-4012-8E2D-7B030E4F6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2CBA4B-9FD4-46AA-B6AD-63C0B6AD4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52D9A6-4F70-408A-ADDB-B4A805D15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8FC598-741E-46C5-863A-9773BD9C1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11C22-54B4-43E4-B681-FBB9EAA5B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57A444-8FF5-4069-A554-8E04225C8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82085-0F57-4DCC-B27D-B6849648B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4F510-3135-4D11-94E0-DAFD29648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333132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PICC循证护理案例PPT\n## 1.PICC循证护理的概念与重要性\n### 1.1什么是PICC循证护理\n### 1.2PICC循证护理的重要性\n### 1.3PICC循证护理在临床实践中的应用\n## 2.PICC循证护理的实施步骤与方法\n### 2.1评估患者的PICC需求\n### 2.2选择合适的PICC置管方法和部位\n### 2.3制定个性化的PICC护理计划\n## 3.PICC循证护理的并发症与预防\n### 3.1PICC相关血流感染的发生原因与预防\n### 3.2PICC相关静脉炎的发生原因与预防\n### 3.3PICC移位与脱出的原因与处理\n## 4.PICC循证护理的护理教育与培训\n### 4.1PICC循证护理的护理教育内容与方法\n### 4.2PICC循证护理的护理培训与实践\n### 4.3PICC循证护理的护理教育与培训效果评价\n## 5.PICC循证护理的案例分析\n### 5.1PICC循证护理成功案例分析\n### 5.2PICC循证护理失败案例分析\n### 5.3从案例分析中学习的经验与教训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PICC循证护理案例PPT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0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0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PICC循证护理的概念与重要性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定义：PICC循证护理是一种基于循证医学和护理研究的护理方法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循证医学：结合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最佳证据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临床经验和患者需求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的医学实践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护理研究：通过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科学研究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来提高护理质量和患者结局</a:t>
                </a:r>
                <a:endParaRPr/>
              </a:p>
            </p:txBody>
          </p:sp>
        </p:grpSp>
        <p:grpSp>
          <p:nvGrpSpPr>
            <p:cNvPr id="14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目的：为患者提供最佳护理，减少并发症，提高患者满意度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最佳护理：基于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的护理措施，提高护理效果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减少并发症：通过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，降低患者风险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提高患者满意度：满足患者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，提高患者对护理服务的认可度</a:t>
                </a:r>
                <a:endParaRPr/>
              </a:p>
            </p:txBody>
          </p:sp>
        </p:grpSp>
      </p:grpSp>
      <p:sp>
        <p:nvSpPr>
          <p:cNvPr id="1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什么是PICC循证护理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4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提高护理质量：循证护理有助于制定个性化的护理计划，提高护理效果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个性化护理计划：根据患者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制定的护理方案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提高护理效果：针对性的护理措施，提高患者康复速度和生活质量</a:t>
                </a:r>
                <a:endParaRPr/>
              </a:p>
            </p:txBody>
          </p:sp>
        </p:grpSp>
        <p:grpSp>
          <p:nvGrpSpPr>
            <p:cNvPr id="15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减少并发症：循证护理有助于预防和管理PICC相关并发症，降低患者风险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预防并发症：通过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护理干预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，降低患者发生并发症的可能性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管理并发症：及时发现并处理并发症，减轻患者痛苦和影响</a:t>
                </a:r>
                <a:endParaRPr/>
              </a:p>
            </p:txBody>
          </p:sp>
        </p:grpSp>
        <p:grpSp>
          <p:nvGrpSpPr>
            <p:cNvPr id="15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提高患者满意度：循证护理关注患者需求，提高患者对护理服务的认可度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关注患者需求：了解患者期望，提供满足需求的护理服务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提高患者满意度：患者认可护理服务，提高护理质量</a:t>
                </a:r>
                <a:endParaRPr/>
              </a:p>
            </p:txBody>
          </p:sp>
        </p:grpSp>
      </p:grpSp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PICC循证护理的重要性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评估患者PICC需求：根据患者病情、治疗和生活方式评估PICC需求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病情：了解患者疾病类型、病程和严重程度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治疗：分析患者治疗方案，如药物、手术和输血等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生活方式：评估患者活动能力、自理能力和饮食习惯等</a:t>
                </a:r>
                <a:endParaRPr/>
              </a:p>
            </p:txBody>
          </p:sp>
        </p:grpSp>
        <p:grpSp>
          <p:nvGrpSpPr>
            <p:cNvPr id="16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选择合适的PICC置管方法和部位：根据患者病情和需求选择合适的置管方法和部位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置管方法：如盲穿、超声引导和无痛穿刺等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部位：如手臂、颈部和胸部等</a:t>
                </a:r>
                <a:endParaRPr/>
              </a:p>
            </p:txBody>
          </p:sp>
        </p:grpSp>
        <p:grpSp>
          <p:nvGrpSpPr>
            <p:cNvPr id="16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制定个性化的PICC护理计划：根据患者病情、需求和证据制定护理计划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病情：了解患者疾病类型、病程和严重程度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需求：了解患者生活方式、自理能力和期望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证据：参考护理研究和实践指南，制定护理措施</a:t>
                </a:r>
                <a:endParaRPr/>
              </a:p>
            </p:txBody>
          </p:sp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PICC循证护理在临床实践中的应用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PICC循证护理的实施步骤与方法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了解患者病情：评估患者疾病类型、病程和严重程度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疾病类型：如肿瘤、感染和贫血等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病程：了解患者患病时间，如急性、慢性和长期等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严重程度：评估患者生活质量和器官功能等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分析患者治疗方案：了解患者药物治疗、手术治疗和输血等需求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药物治疗：评估患者用药种类、剂量和频率等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手术治疗：了解患者手术类型、风险和恢复期等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输血需求：评估患者红细胞、血浆和血小板等输血需求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评估患者生活方式和自理能力：了解患者活动能力、饮食习惯和自理能力等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活动能力：评估患者日常活动受限程度，如卧床、活动受限和正常活动等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饮食习惯：了解患者饮食偏好和营养需求，如低盐、低脂和糖尿病饮食等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自理能力：评估患者生活自理能力，如洗澡、穿衣和进食等</a:t>
            </a:r>
            <a:endParaRPr/>
          </a:p>
        </p:txBody>
      </p: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评估患者的PICC需求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盲穿：适用于病情稳定、血管条件良好的患者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超声引导：适用于血管条件差、穿刺难度大的患者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无痛穿刺：适用于对疼痛敏感、耐受性差的患者</a:t>
                </a:r>
                <a:endParaRPr/>
              </a:p>
            </p:txBody>
          </p:sp>
          <p:sp>
            <p:nvSpPr>
              <p:cNvPr id="18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根据患者病情选择置管方法：如盲穿、超声引导和无痛穿刺等</a:t>
                </a:r>
                <a:endParaRPr/>
              </a:p>
            </p:txBody>
          </p:sp>
          <p:sp>
            <p:nvSpPr>
              <p:cNvPr id="18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手臂：适用于活动能力强、手臂血管条件好的患者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颈部：适用于颈部血管条件好、手臂血管条件差的患者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胸部：适用于胸部血管条件好、其他部位血管条件差的患者</a:t>
                </a:r>
                <a:endParaRPr/>
              </a:p>
            </p:txBody>
          </p:sp>
          <p:sp>
            <p:nvSpPr>
              <p:cNvPr id="18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根据患者需求选择部位：如手臂、颈部和胸部等</a:t>
                </a:r>
                <a:endParaRPr/>
              </a:p>
            </p:txBody>
          </p:sp>
          <p:sp>
            <p:nvSpPr>
              <p:cNvPr id="18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选择合适的PICC置管方法和部位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根据患者病情制定护理措施：如换药、冲管和封管等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换药：根据患者病情和置管部位，选择合适的换药频率和时间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冲管：根据患者输液速度和药物性质，选择合适的冲管液体和频率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封管：根据患者治疗需求和导管类型，选择合适的封管方法和时间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根据患者需求制定护理教育计划：如导管维护、并发症预防和心理支持等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导管维护：教育患者导管护理的重要性，如保持清洁、避免弯曲和防止拔管等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并发症预防：教育患者并发症的预防方法，如定期换药、避免剧烈运动和合理饮食等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心理支持：关注患者心理状态，提供心理疏导和支持，提高患者治疗信心</a:t>
            </a:r>
            <a:endParaRPr/>
          </a:p>
        </p:txBody>
      </p: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制定个性化的PICC护理计划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PICC循证护理的并发症与预防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发生原因：与穿刺部位、导管和护理操作等因素有关</a:t>
                </a:r>
                <a:endParaRPr/>
              </a:p>
            </p:txBody>
          </p:sp>
          <p:sp>
            <p:nvSpPr>
              <p:cNvPr id="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穿刺部位：皮肤污染、局部感染和血管炎症等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导管：导管质量、导管污染和导管内血栓等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护理操作：换药不当、冲管不足和封管不当等</a:t>
                </a:r>
                <a:endParaRPr/>
              </a:p>
            </p:txBody>
          </p:sp>
        </p:grpSp>
        <p:grpSp>
          <p:nvGrpSpPr>
            <p:cNvPr id="1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预防措施：严格执行无菌技术、合理换药和规范冲管等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无菌技术：穿刺和换药时使用无菌器械和敷料，减少感染风险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合理换药：定期换药，保持穿刺部位清洁，防止感染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规范冲管：使用合适的冲管液体和频率，防止血栓形成和感染</a:t>
                </a:r>
                <a:endParaRPr/>
              </a:p>
            </p:txBody>
          </p:sp>
          <p:sp>
            <p:nvSpPr>
              <p:cNvPr id="2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PICC相关血流感染的发生原因与预防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https://d.book118.com/965333132010011110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PICC循证护理案例PPT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2024-09-15T02:38:54.058</cp:lastPrinted>
  <dcterms:created xsi:type="dcterms:W3CDTF">2024-09-14T18:38:54Z</dcterms:created>
  <dcterms:modified xsi:type="dcterms:W3CDTF">2024-09-14T18:38:55Z</dcterms:modified>
</cp:coreProperties>
</file>