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E51DC69-A7C9-4DCD-B3C3-DC829DF27C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03E6B9-0812-4672-A577-5AAE967A3D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629E032-BEE1-4DCA-AA57-96CCEF4011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BD7B190-2CF8-4573-8805-C67F2BB1A1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FB180B4-9692-4CAC-90BA-0D51FB45B5A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FE077B-BB7B-46CC-944A-6727B9B8C78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C22C065-A970-461F-800D-09822C4C2A0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1CB14D-AA34-40AE-AA19-5C4AE9CF5E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3DCB13-39EE-40DA-A043-2607D28D71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507D82-EE5E-4E05-B869-78C11D5B1D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8BC80B-42BA-4F1B-82C3-BA145A4EFF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5333212241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仪器分析在环境监测中的应用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环境监测概述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仪器分析技术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仪器分析在环境监测中的应用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仪器分析在环境监测中的优势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仪器分析在环境监测中的挑战和解决方案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引言</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环境保护需求</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随着工业化和城市化的快速发展，环境污染问题日益严重，对环境进行准确、快速、全面的监测成为迫切需求。</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传统监测方法的局限性</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传统的环境监测方法往往操作繁琐、耗时较长，无法满足实时监测和大规模监测的需求。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仪器分析技术的发展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近年来，仪器分析技术不断取得突破，为环境监测提供了新的解决方案。</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6" r="25696"/>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仪器分析方法具有自动化、高通量的特点，能够显著提高环境监测的效率。</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提高监测效率</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仪器分析方法具有较高的灵敏度和特异性，能够准确识别环境中的污染物，降低误报和漏报的风险。</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提高监测准确性</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部分仪器分析方法能够实现实时监测，为环境管理和决策提供及时的数据支持。</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实现实时监测</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通过仪器分析技术对环境进行长期、连续的监测，有助于及时发现和解决环境问题，推动环境保护事业的发展。</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促进环境保护</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仪器分析在环境监测中的意义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环境监测概述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50" r="16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环境监测是对环境中各种物质的含量、分布、变化及其对环境影响进行连续或间断的测定，以观察环境质量状况，评价环境质量，并为环境管理、环境规划和环境科学研究提供依据的活动。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通过环境监测，可以了解环境质量状况及其变化趋势，为环境管理、环境规划和环境科学研究提供依据，同时也有助于及时发现和预警潜在的环境问题，保护人类健康和生态环境。</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目的</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环境监测的定义和目的</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仪器分析法</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利用光、电、热、磁等物理或物理化学性质对环境样品中的目标物质进行定性和定量分析，包括光谱法、色谱法、电化学分析法、质谱法等。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化学分析法</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利用化学反应原理对环境样品中的目标物质进行定性和定量分析，包括重量法、容量法、比色法、分光光度法等。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生物监测法</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利用生物个体、种群或群落对环境变化的反应来评价环境质量状况，包括生物指示法、生物积累法、生物毒性试验等。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792" r="16792"/>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环境监测的方法和手段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现状</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目前，环境监测已经成为全球各国政府和社会公众关注的焦点之一。各国纷纷建立完善的环境监测网络体系，投入大量的人力、物力和财力进行环境监测工作。同时，随着科学技术的不断发展，环境监测的方法和手段也在不断更新和完善。</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未来，环境监测将更加注重实时性、自动化和智能化发展。一方面，通过引入先进的传感器技术、物联网技术和大数据技术等手段，实现环境监测数据的实时采集、传输和处理；另一方面，通过人工智能和机器学习等技术手段对环境监测数据进行深度挖掘和分析，提高环境监测的准确性和预测能力。同时，环境监测还将更加注重多源数据的融合和协同监测，以实现更全面、更准确地反映环境质量状况。</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环境监测的现状和发展趋势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仪器分析技术</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原理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仪器分析是利用物质的物理或化学性质，采用特定的仪器进行测量和分析的方法。它基于物质与能量之间的相互作用，通过测量物质对能量的吸收、发射、散射等响应，从而获取物质的组成、结构、含量等信息。</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仪器分析具有灵敏度高、选择性好、准确度高、自动化程度高等优点。它能够处理复杂样品，进行多组分同时分析，并且可以实现远程监测和在线分析。</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9156" r="1915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仪器分析的基本原理和特点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质谱分析</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通过测量离子的质荷比进行物质分析的方法。质谱法具有高分辨率和高灵敏度的特点，广泛应用于有机物和无机物的分析。</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光谱分析</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包括原子吸收光谱、原子发射光谱、分子吸收光谱、荧光光谱等。这些方法利用物质对光的吸收、发射或散射特性进行分析。</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色谱分析</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包括气相色谱、液相色谱、离子色谱等。色谱法利用物质在固定相和流动相之间的分配平衡进行分离和分析。</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电化学分析</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包括电位分析、电导分析、库仑分析等。这些方法通过测量物质的电化学性质（如电位、电导、电量等）进行分析。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常用的仪器分析方法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微型化和便携化</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随着微纳加工技术的发展，仪器分析设备逐渐实现微型化和便携化，使得现场快速检测成为可能。</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结合人工智能和大数据技术，实现仪器分析的智能化和自动化，提高分析效率和准确性。</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将不同原理的仪器分析方法进行融合，发挥各自优势，提高分析的全面性和准确性。例如，将光谱分析与色谱分析相结合，实现复杂样品中多组分的快速准确分析。</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在仪器设计和材料选择方面，注重环保和可持续性，减少对环境的影响。例如，采用低能耗、低污染的仪器设计，使用可再生或可降解的材料等。</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智能化和自动化</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多技术融合</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环境友好型</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仪器分析技术的发展趋势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04</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仪器分析在环境监测中的应用</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8222" b="822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空气质量监测</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使用气体分析仪、颗粒物监测仪等仪器，对大气中的污染物（如二氧化硫、氮氧化物、PM2.5等）进行实时监测，评估空气质量状况。</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气象参数监测</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利用气象站、风速风向仪等设备，对大气温度、湿度、风速、风向等气象参数进行监测，为大气污染物的扩散和迁移提供数据支持。</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大气污染源解析</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通过化学分析仪器对大气中的污染物进行成分分析，识别污染来源，为环境管理和污染治理提供依据。</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大气环境监测</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运用分光光度计、原子吸收光谱仪等仪器，对水体中的化学需氧量（COD）、生物需氧量（BOD）、重金属、有机污染物等指标进行监测，评估水质状况。</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水质监测</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使用流速仪、水位计等设备，对河流、湖泊等水体的流速、流量、水位等水文参数进行监测，为水环境管理和水资源利用提供数据支持。</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水文参数监测</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通过仪器分析技术对水体中的污染物进行成分分析，识别污染来源，为水污染治理提供依据。</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水污染源解析</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水环境监测</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https://d.book118.com/965333212241011114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2024-09-21T21:34:03.665</cp:lastPrinted>
  <dcterms:created xsi:type="dcterms:W3CDTF">2024-09-21T13:34:03Z</dcterms:created>
  <dcterms:modified xsi:type="dcterms:W3CDTF">2024-09-21T13:34:05Z</dcterms:modified>
</cp:coreProperties>
</file>