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5ED33-8CE3-48C8-B966-78C941AB3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227F4-2F50-4F99-B8F2-DAE159723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75B51-C5B8-43FE-92B6-7CC503FDF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A9B33-FDC9-4C41-ABB7-2CA87D434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B5D6A-FD75-4151-A428-CA3F5066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FBB18-5FAB-426F-8056-E2BC05B98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7A06E0-930F-4BEB-B68D-2A0654D2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0E519-F962-4CDE-AEAA-FAFEDE53C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69E5B-373A-41D7-8047-97FD21C98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4C1B0-1B62-4FA6-8596-2FA0D324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2C671-6920-4FCC-AD6E-A7AD9F987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33213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市场需求与消费者分析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技术创新与产品升级趋势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产业链协同与生态系统建设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利用先进的计算机技术、网络通信技术、综合布线技术等，将与家居生活有关的各种子系统有机地结合在一起，通过统筹管理，让家居生活更加舒适、安全、节能、高效。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智能化、网络化、信息化、互动性、便捷性。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20世纪80年代初，随着大量采用电子技术的家用电器面市，人们开始尝试通过简单的电子遥控技术实现家庭设备的自动化控制。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20世纪90年代后期，随着计算机技术、网络通信技术、综合布线技术的成熟和广泛应用，智能家居逐渐进入人们的视野。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进入21世纪，智能家居行业迎来了快速发展期，各种新技术、新产品不断涌现，市场竞争日益激烈。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智能家居市场规模不断扩大，消费者认知度逐渐提高，行业应用不断拓展。同时，智能家居行业也面临着技术标准不统一、数据安全保护不足等问题。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当前智能家居市场呈现多元化竞争格局，包括传统家电企业、互联网企业、创业公司等在内的各类企业纷纷涉足该领域。其中，具有技术创新能力和品牌影响力的企业更具市场竞争力。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市场需求与消费者分析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注重家居安全、舒适和健康，对智能家居产品的需求主要集中在安防、照明和健康管理等方面。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商业用户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关注提升办公效率和节省成本，对智能办公、智能酒店等商业场景的智能家居产品有较高需求。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倾向于打造智能化、个性化的家居环境，对智能家居产品的需求涵盖了娱乐、教育、生活等多个方面。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年轻人群体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追求高科技、便捷性和时尚感，对智能家居产品有较高的接受度和需求。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不同用户群体需求分析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购买意愿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随着消费者对智能家居认知度的提高，购买意愿逐渐增强。调查显示，大部分消费者表示愿意尝试和购买智能家居产品。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消费者在购买智能家居产品时，更注重产品的实用性、稳定性和安全性。同时，产品的设计感和品牌口碑也是影响消费者选择的重要因素。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虽然智能家居产品价格相对较高，但消费者对其价格的敏感度逐渐降低。越来越多的消费者愿意为高品质、高性能的智能家居产品买单。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消费者购买意愿和偏好调查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下沉市场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随着城镇化进程的加速和乡村振兴战略的推进，下沉市场成为智能家居行业的潜在增长点。企业需要针对下沉市场的消费特点和需求，推出性价比高、易于使用的智能家居产品。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智能家居行业可以与房地产、装修、家电等相关行业进行跨界合作，共同打造智能家居生态圈，提供更全面的解决方案和服务。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国际化拓展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随着全球智能家居市场的不断扩大，中国企业可以积极拓展海外市场，特别是欧美等发达国家市场。通过了解当地市场需求和文化特点，推出符合当地消费者需求的智能家居产品。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潜在市场挖掘及拓展策略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技术创新与产品升级趋势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通过智能音箱等设备实现语音控制家居设备，提高用户便利性。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应用于智能安防系统，实现人脸识别、行为分析等功能，提高家庭安全性。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通过数据分析和学习，优化智能家居设备的性能和功能，提升用户体验。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人工智能技术在智能家居中应用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实现家居设备之间的互联互通，构建智能家居生态系统。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设备互联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通过手机APP或互联网实现对家居设备的远程控制，方便用户随时随地管理家庭环境。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物联网技术使得家居设备可以共享数据，为用户提供更加个性化的服务。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物联网技术推动智能家居发展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https://d.book118.com/965333213200011102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2024-09-11T11:40:49.977</cp:lastPrinted>
  <dcterms:created xsi:type="dcterms:W3CDTF">2024-09-11T03:40:49Z</dcterms:created>
  <dcterms:modified xsi:type="dcterms:W3CDTF">2024-09-11T03:40:51Z</dcterms:modified>
</cp:coreProperties>
</file>