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BC48F-E366-4C48-A305-7DA57BE9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D8130-8BA2-4EAE-A510-875CF8F0E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0E14A-48FD-4A2F-B563-63AFEB037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0D2C2-3A61-4277-B8BA-70A34C70E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A6CD0-A44D-4AEC-AC9A-739390A3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61770-0431-4499-BFE6-2D9373BD5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71BB8-C53D-47BE-90B7-F4645C4B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07CD3-EAD8-4568-8FE6-E1A19EBE4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0F4FF-225B-400A-AC84-63050E1E4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22A93-BF40-4FC2-8BEF-47BE41D5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C58E4-1DB9-43D9-B554-F6858AED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34142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家政服务行业2024年生产趋势与制度优化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制度优化方向探讨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创新驱动发展战略实施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家政服务人员以女性为主，年龄结构偏大，文化程度普遍较低，但专业技能和服务意识较强。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家政服务行业规模逐年扩大，增长速度稳定，预计未来几年将持续保持增长态势。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服务内容与分类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家政服务内容涵盖保洁、月嫂、育儿嫂、家教、护工等多个领域，服务分类多样化。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家政服务行业现状及特点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政府出台一系列政策法规，鼓励家政服务行业发展，如提供财政补贴、税收优惠等。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行业监管与规范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政府加强对家政服务行业的监管，制定行业标准和服务规范，提高服务质量。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未来政策趋势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未来政策将继续关注家政服务行业的发展，推动行业向规范化、专业化方向发展。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市场需求与消费者群体特征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随着居民生活水平的提高和老龄化趋势的加剧，家政服务市场需求不断增长，消费者对服务质量的要求也越来越高。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家政服务消费者以中高收入家庭为主，对服务人员的专业技能和服务态度要求较高。同时，老年人和有小孩的家庭也是家政服务的主要消费群体。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在家政服务领域，机器人技术将逐渐普及，如扫地机器人、智能烹饪机器人等，能够减轻人工负担，提高服务效率。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机器人技术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通过智能家居系统，家政服务人员可以远程操控家电、照明、窗帘等设备，为客户提供更加便捷舒适的生活环境。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92" r="2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运用大数据和人工智能技术，家政服务企业可以精准分析客户需求，优化服务流程，提高服务质量。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大数据与人工智能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智能化技术应用提升效率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个性化定制服务成为主流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客户画像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家政服务企业将通过客户画像技术，深入了解客户的家庭结构、生活习惯、喜好等信息，为客户提供更加个性化的服务方案。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根据客户需求，家政服务企业将提供定制化的服务项目，如私人厨师、专属保洁员等，满足客户的特殊需求。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灵活用工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家政服务企业将采用更加灵活的用工模式，如兼职、小时工等，为客户提供更加灵活的家政服务选择。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家政服务企业将推广使用环保、无污染的清洁剂，减少化学污染，保障客户家庭的健康与安全。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绿色清洁剂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节能家电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在家政服务过程中，将倡导客户使用节能家电，减少能源消耗，降低碳排放。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家政服务人员将协助客户进行垃圾分类和处理，推动家庭垃圾减量化、资源化处理。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绿色环保理念融入家政服务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制度优化方向探讨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https://d.book118.com/965334142030011043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2024-09-04T18:18:10.040</cp:lastPrinted>
  <dcterms:created xsi:type="dcterms:W3CDTF">2024-09-04T10:18:10Z</dcterms:created>
  <dcterms:modified xsi:type="dcterms:W3CDTF">2024-09-04T10:18:12Z</dcterms:modified>
</cp:coreProperties>
</file>