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C599AC-2DA7-40E2-B666-13464B4E2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EDCBC1-F04D-451D-84EA-9DF861FB6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00106E-C8E6-4A2E-90D0-B3155AD43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16EB39-9285-4960-B763-4960C4A00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20DEA6-031D-4743-8940-4164BDE88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92760E-8AAE-4A72-B719-98C6E97C9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5E1881-650A-4B19-8BB3-C51F0FCAF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E2D575-9EF2-440F-9A16-D84755D54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FA79EC-D50D-4979-BF8D-B17FB094F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7D055E-5030-4467-BE3B-BCA2FC9BE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59C539-87AA-477A-AD55-61F556D2B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334340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项目决策与问题解决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项目决策概述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方案制定与评估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方案实施与监控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案例分析：成功项目决策实践分享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项目决策概述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决策是指在项目过程中，根据项目目标、约束条件和可用资源，对项目方案进行选择或优化的过程。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项目决策是项目管理中的关键环节，它决定了项目的方向、范围、进度、成本和质量等方面，对项目成功与否具有重要影响。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项目计划阶段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在项目计划阶段，需要进行项目计划决策，制定详细的项目计划，包括进度计划、成本计划、质量计划等。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项目启动阶段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在项目启动阶段，需要进行项目立项决策，明确项目目标和范围，以及项目所需资源和预算等。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项目执行阶段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在项目执行阶段，需要进行项目变更决策，根据实际情况对项目计划进行调整和优化。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项目收尾阶段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在项目收尾阶段，需要进行项目验收和评估决策，对项目成果进行验收和评估，总结经验教训并提出改进建议。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项目监控阶段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在项目监控阶段，需要进行项目控制决策，对项目进度、成本、质量等方面进行监控和控制，确保项目按计划进行。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决策在项目周期中位置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常见项目决策类型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技术决策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涉及项目所采用的技术方案、设备选型等方面的决策，需要综合考虑技术先进性、成熟度和成本等因素。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投资决策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涉及项目资金筹措和使用的决策，包括投资回报率、风险评估等方面的考虑。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战略决策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涉及项目整体方向和目标的决策，通常由项目发起人或高级管理层做出。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组织决策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涉及项目组织结构、人员配备和团队协作等方面的决策，旨在确保项目团队高效运作。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变更决策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在项目执行过程中，根据实际情况对项目计划进行调整和优化的决策。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问题识别与分析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专家判断法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问题识别方法及技巧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通过直接观察项目现场、团队成员行为、项目文档等方式，发现潜在或明显的问题。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与项目干系人进行面对面交流，了解他们对项目的看法、意见和建议，从而识别问题。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通过问卷调查、小组讨论等方式，收集项目干系人对项目的反馈，分析并识别问题。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借助专家经验、知识和判断力，对项目进行评审和评估，识别潜在问题。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包括问题定义、问题分解、原因分析和解决方案制定四个步骤。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常用的有因果分析图（鱼骨图）、流程图、SWOT分析等，用于帮助分析问题的根本原因和潜在影响。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问题分析流程与工具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问题分析工具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问题分析流程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通过连续提问“为什么（Why）”来追溯问题的根本原因，直到找到最底层的原因为止。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5W1H分析法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因果分析法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通过分析问题的因果关系链，找出导致问题发生的根本原因。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提出假设并收集数据进行验证，通过排除法逐步逼近问题的根本原因。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确定问题根本原因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方案制定与评估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调研分析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目标明确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创新思考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可行性分析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方案制定策略及注意事项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在制定方案前，进行充分的市场、技术、资源等方面的调研分析，了解项目背景、需求和限制条件。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鼓励团队成员提出创新性想法和解决方案，打破思维定势，寻求更好的方案。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明确项目目标，确保方案与目标一致，并考虑实现目标的多种可能性。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对提出的方案进行可行性分析，包括技术可行性、经济可行性和社会可行性等方面。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333" r="1133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制定明确的评估标准，如成本效益、技术先进性、市场前景等，以便对不同方案进行客观比较。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专家评审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模拟仿真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对比分析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邀请行业专家对项目方案进行评审，利用其专业知识和经验对项目方案进行评估和指导。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利用计算机模拟仿真技术对方案进行验证和优化，提高方案的可行性和可靠性。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对不同方案进行对比分析，找出各方案的优缺点和适用条件，为决策提供依据。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方案评估标准和方法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https://d.book118.com/965334340023011101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2024-09-09T09:22:51.237</cp:lastPrinted>
  <dcterms:created xsi:type="dcterms:W3CDTF">2024-09-09T01:22:51Z</dcterms:created>
  <dcterms:modified xsi:type="dcterms:W3CDTF">2024-09-09T01:22:53Z</dcterms:modified>
</cp:coreProperties>
</file>