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35D25B-53F7-427D-BF82-9E77B77892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300E7A-EA4C-4AE6-9250-170D0872C8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55BE69D-FC43-4812-B672-1F13D29123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831975-3F0C-4AC3-8528-9BE4D5C2D0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6E7ED5-0A66-4FB7-9B1E-56B51C6340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85E2BA-152D-400D-925F-6D17E8FA8D5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BB39AD9-E5D5-4505-A0CE-F3404AC950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FD5DBC-9611-42B8-B769-AC4A0A1EBF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60EF8D-ED0D-41A3-BF3E-99A422444B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2F0968-2CF3-4336-913A-BA5827C6DC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4004AE-1A49-467B-B26E-ABDE43BA7A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6.jpeg" /><Relationship Id="rId3" Type="http://schemas.openxmlformats.org/officeDocument/2006/relationships/image" Target="../media/image27.jpe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5341332224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公司商业模式策划案市场调研结果</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汇报人：XX</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2024-01-27</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市场环境分析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客户需求分析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竞争对手分析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公司商业模式现状分析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市场调研结果总结与建议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2573" r="1257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了解目标市场的需求和竞争状况，为公司商业模式策划提供数据支持。</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评估市场潜力和商业机会，为公司制定市场进入策略提供参考。</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分析消费者行为和购买偏好，为公司产品定位和营销策略提供依据。</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调研目的和背景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覆盖全国主要城市和地区，涵盖不同年龄、性别、职业和收入水平的消费者。</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调研范围</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采用问卷调查、访谈、观察等多种调研方法，确保数据的全面性和准确性。同时，结合二手资料和市场公开信息进行分析。</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调研方法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调研范围和方法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市场环境分析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287" r="1628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宏观环境分析</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政策环境</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近年来，国家对于公司所处行业的政策扶持力度不断加强，相关法规不断完善，为公司发展提供了良好的政策环境。</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经济环境</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随着国内经济的持续增长，消费者购买力不断提升，市场规模不断扩大，为公司提供了广阔的市场空间。</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社会环境</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社会对于公司所处行业的认知度和接受度不断提高，消费者需求呈现多样化和个性化趋势，为公司的产品和服务创新提供了更多的机会。</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公司所处行业处于快速发展阶段，市场规模不断扩大，行业前景广阔。</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行业发展趋势</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当前，公司所处行业竞争激烈，市场集中度逐渐提高，但仍有大量中小企业存在，整体呈现多元化竞争格局。</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行业竞争格局</a:t>
            </a:r>
          </a:p>
        </p:txBody>
      </p:sp>
      <p:pic>
        <p:nvPicPr>
          <p:cNvPr id="10" name="Picture 10"/>
          <p:cNvPicPr>
            <a:picLocks noChangeAspect="1"/>
          </p:cNvPicPr>
          <p:nvPr/>
        </p:nvPicPr>
        <p:blipFill>
          <a:blip r:embed="rId3"/>
          <a:srcRect t="12500" b="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24" r="1252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在行业中取得成功的关键因素包括技术创新、品牌建设、渠道拓展和客户服务等。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行业关键成功因素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行业环境分析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竞争对手策略</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竞争对手主要采取技术创新、品牌建设、市场拓展等策略来巩固和扩大市场份额。</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主要竞争对手</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公司在市场中面临的主要竞争对手包括国内外知名品牌和新兴创新型企业，它们在技术、品牌、渠道等方面具有一定优势。</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竞争态势评估</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根据市场调研结果，公司与主要竞争对手相比，在技术、品牌、渠道等方面存在一定差距，需要加强自身建设和市场拓展以应对竞争挑战。</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竞争环境分析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客户需求分析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大部分客户对公司的产品和服务表示满意，并希望公司能够继续提供高质量的产品和服务。</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客户对公司的售后服务和技术支持有一定的期望，希望公司能够在这方面做得更好。</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客户对公司的品牌形象和知名度比较看重，认为这些因素对于选择合作伙伴非常重要。</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客户需求概述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客户主要集中在制造业、零售业、金融业等行业。</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按照行业划分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按照规模划分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按照地域划分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客户以中小型企业为主，大型企业占比较少。</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客户主要分布在华东、华南、华北等地区。</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客户群体划分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定制化需求</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高质量要求</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售后服务和技术支持</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品牌形象和知名度</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客户需求特点</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客户希望公司能够提供定制化的产品和服务，以满足其特定的业务需求。</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客户非常看重公司的售后服务和技术支持能力，希望公司能够在这方面提供全方位的支持。</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客户对公司的产品和服务质量有非常高的要求，希望公司能够在这方面做得更好。</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客户认为公司的品牌形象和知名度非常重要，这些因素将直接影响其选择合作伙伴的决策。</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https://d.book118.com/965341332224011101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2024-09-10T04:22:43.165</cp:lastPrinted>
  <dcterms:created xsi:type="dcterms:W3CDTF">2024-09-09T20:22:43Z</dcterms:created>
  <dcterms:modified xsi:type="dcterms:W3CDTF">2024-09-09T20:22:45Z</dcterms:modified>
</cp:coreProperties>
</file>