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8DA03-DDF2-4488-B103-2532336CA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71D06-AF65-4A3A-B8CA-F5770D24C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2BCB3-20A8-46E6-B9D7-26A6BA9A2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01A6F-7908-4182-9F50-6813F1A5B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183AB-809D-4AD9-B640-2D76D977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27A68B-CD25-4272-8E56-2D5C0ABB1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3B682-EDF8-49E5-8AE5-B37A2EEAD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6E704-99D8-4E87-98C6-E92A6C8A3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83FD2-A69B-48A4-817B-24DD6ADA1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7A1C1-AEAD-4DB4-B6FB-023D8C610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E5F21-B915-4D85-BDD7-D66CF1137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423100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女婴护理面试鞋子要求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面试鞋子的基本要求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女婴护理面试鞋子的特殊要求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如何选择适合的女婴护理面试鞋子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面试鞋子的搭配技巧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面试鞋子的保养与存放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女婴护理面试鞋子要求的目的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确保应聘者在面试过程中穿着得体、专业，展现出对女婴护理工作的尊重和认真态度。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面试鞋子要求的背景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在女婴护理行业，专业形象至关重要。穿着合适的鞋子不仅有助于展现应聘者的专业素养，还能确保在面试过程中的舒适度和安全性。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81" r="22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5" b="27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面试鞋子的重要性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塑造专业形象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一双干净、整洁、专业的鞋子能够给面试官留下良好的第一印象，展现出应聘者对女婴护理工作的重视。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保证舒适度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在面试过程中，应聘者可能需要长时间站立或行走。穿着舒适的鞋子有助于减轻脚部疲劳，保持良好的仪态和表现。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确保安全性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在女婴护理环境中，安全至关重要。穿着合适的鞋子可以降低滑倒、扭伤等意外风险，保障应聘者和婴儿的安全。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面试鞋子的基本要求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鞋子应该舒适，不会给脚部带来压迫感或不适感。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483" r="204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选择透气性好的材质，避免穿着时出现脚汗或异味。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鞋底的软硬程度要适中，既要能够支撑脚底，又要具有一定的缓冲作用。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鞋型要符合脚型，避免选择过窄或过宽的鞋子，以免产生不适感或磨损脚部皮肤。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鞋跟的高度要适中，不宜过高，以免影响行走的稳定性和舒适度。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9664" b="966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鞋码要合适，不能过大或过小，以确保脚部的稳定性和舒适度。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整洁度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鞋子要干净整洁，没有灰尘、污渍或破损。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鞋面要光滑，没有明显的折痕或变形。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鞋带或鞋扣等细节部分也要保持整洁，以展现出专业和细致的形象。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女婴护理面试鞋子的特殊要求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12" r="302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74" r="32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17" r="325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选择不会产生噪音的材质，如橡胶、软底鞋等。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鞋子材质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确保鞋底与地面接触时不会发出响亮的声音，以保持环境的宁静。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鞋底设计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无声性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500" r="8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设计合理的鞋底纹路，增加与地面的摩擦力，防止滑倒。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鞋底纹路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采用防滑材料制作鞋底，如防滑橡胶等，确保行走时的稳定性。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防滑材料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防滑性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https://d.book118.com/965342310013011124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2024-09-28T05:07:05.631</cp:lastPrinted>
  <dcterms:created xsi:type="dcterms:W3CDTF">2024-09-27T21:07:05Z</dcterms:created>
  <dcterms:modified xsi:type="dcterms:W3CDTF">2024-09-27T21:07:07Z</dcterms:modified>
</cp:coreProperties>
</file>