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458C7-2470-4480-8321-AD88E1019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8BC99-A4F0-47F2-9BD9-3F7DAE881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541E7-AA3E-4E5E-907A-3869534B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55209-342B-4602-B4B8-6B22CCE51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7D19F-071E-4739-969D-0C6719937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40E942-9DD1-4D30-ABCF-F570CDCA5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9C8E85-AE9E-407C-AAE3-F1E905FD5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5F2A8-FA92-46B3-9967-50C81150C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B3F19-274D-4D5A-A541-44C1AD6FD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8FD15-BDE2-42FD-B55C-0CB34FF9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A8139-74C6-4596-8AC8-0AC119BAA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42343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游戏策略问题解决方案设计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游戏策略问题概述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解决方案的测试与优化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解决方案的推广与维护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游戏策略问题概述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游戏策略问题是指在游戏过程中，玩家需要制定有效的策略来达成游戏目标时所面临的问题。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游戏策略问题可以根据不同的标准进行分类，如按问题性质可分为决策型、规划型、博弈型等；按问题规模可分为单人策略问题、多人合作策略问题和多人竞争策略问题等。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决策型问题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这类问题主要涉及在给定条件下选择最优方案，如资源分配、技能加点等。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规划型问题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这类问题需要制定一系列行动步骤以达到最终目标，如任务路线规划、资源采集等。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博弈型问题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这类问题涉及到玩家之间的竞争与合作，如卡牌对战、多人合作解谜等。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游戏机制设计不合理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游戏机制的复杂度过高或过低，导致玩家难以制定有效的策略。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游戏信息不完整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游戏提供的信息不足或过于复杂，影响玩家对游戏状态的判断和策略制定。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玩家能力不足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玩家对游戏规则和策略理解不够深入，或者缺乏必要的游戏技巧和经验。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111" b="21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369" r="536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通过观察游戏中的行为、数据和现象，发现潜在的问题。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收集玩家、开发者等多方面的反馈，了解问题所在。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通过各种测试手段，如压力测试、功能测试等，发现潜在问题。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根据以往经验，预测可能出现的问题。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94" r="170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15" r="16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问题分析的工具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用于分析问题的根本原因，找出问题的源头。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分析问题的五个方面，包括Why、What、Who、When和Where。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评估问题的优势、劣势、机会和威胁，全面了解问题。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用于分析问题的流程和逻辑关系，找出问题所在。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5W分析法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对游戏影响大且需要立即解决的问题。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紧急重要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重要不紧急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紧急不重要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不紧急不重要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对游戏影响大但可以稍后解决的问题。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对游戏影响小但需要立即解决的问题。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对游戏影响小且可以稍后解决的问题。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问题的优先级排序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https://d.book118.com/965342343201011043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2024-09-05T08:57:40.360</cp:lastPrinted>
  <dcterms:created xsi:type="dcterms:W3CDTF">2024-09-05T00:57:40Z</dcterms:created>
  <dcterms:modified xsi:type="dcterms:W3CDTF">2024-09-05T00:57:42Z</dcterms:modified>
</cp:coreProperties>
</file>