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C0DBE-11A2-440F-A062-423328CA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820F3-D179-4321-AFF9-1BDAF1615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85045-560E-4EDC-A16E-98AFA316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1EA80-A1EE-4AAE-BBDC-3AAB7AB7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84B00-AF1C-467C-81E7-0102AB92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95887-DA7B-4931-86AE-AFA295A5B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09B28-570F-4A56-BD17-F6F4AE30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7910E-10F8-4D05-875C-C67118452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A8453-4BAC-4854-8A9E-FCA38FD2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7F9F-3C45-485D-A575-FAF8ED80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8CE29-C07C-4E17-A5A5-BF33F866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4303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小朋友预防疫情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疫情下的心理调适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疫情是指某种传染病在一定区域内快速传播，导致大量人群感染。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疫情通常由病毒、细菌或其他微生物引起，如流感、新冠等。这些病原体通过接触、空气、水等途径传播，导致人们生病。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什么是疫情？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88" r="2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疫情的传播方式主要包括直接接触、飞沫传播和接触污染物品。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是指与感染者直接接触，如握手、拥抱等；飞沫传播是指感染者咳嗽、打喷嚏时，将带有病原体的飞沫传播给他人；接触污染物品是指接触被病原体污染的物品，如门把手、桌面等，再触摸口鼻眼等部位而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22" b="22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疫情的症状因病原体不同而异，但通常包括发热、咳嗽、乏力、呼吸急促等症状。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不同传染病的症状有所不同，但常见的症状包括发热、咳嗽、乏力、呼吸急促、喉咙痛、肌肉疼痛等。此外，还可能出现呕吐、腹泻等症状。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勤洗手是预防病毒传播的有效方法之一，特别是在接触公共场所和与他人接触后，要用肥皂和流动水洗手至少20秒。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教孩子正确的洗手方法，包括用肥皂涂抹双手，搓洗指缝、手掌、手腕等部位，然后用清水冲洗干净。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提醒孩子在饭前、上厕所后、触摸眼睛和鼻子后等情况下要特别注意洗手。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828" b="1082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214" r="421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410" r="1341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250" r="32250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在公共场所和人员密集的地方，要正确佩戴口罩，确保口罩遮住口鼻部分，并定期更换。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教孩子如何正确佩戴和取下口罩，避免触摸口罩外面和鼻子，摘下口罩后不要触碰口罩外面。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提醒孩子在室内也要尽量保持戴口罩的习惯，特别是在学校、幼儿园等场所。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提醒孩子不要聚集玩耍或参加大型聚会等活动，尽量避免到人员密集的场所。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如果必须外出，要尽量选择空旷的场所，避免到人群密集的地方逗留。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在疫情期间，要保持至少1米的安全距离，避免与他人近距离接触。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https://d.book118.com/965343033214011042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2024-09-03T22:06:21.253</cp:lastPrinted>
  <dcterms:created xsi:type="dcterms:W3CDTF">2024-09-03T14:06:21Z</dcterms:created>
  <dcterms:modified xsi:type="dcterms:W3CDTF">2024-09-03T14:06:23Z</dcterms:modified>
</cp:coreProperties>
</file>