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2F256E-1893-4246-8496-07002F30A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344810-9CFF-4547-92E2-174ECEF825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650540-916F-4D18-91CB-35F6C2AD4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D31445-040E-4164-B3DB-31AA12FA5D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036F94-B522-44DA-A06E-A73382799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5CA72C-89C1-4A2E-94B6-537E1125E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5D32B6-73E9-45C6-B2CB-0F882630D6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5F4C49-A705-4219-90EB-A0ACA72A0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17A5CC-E954-44F5-A004-0334DC8EE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2FB124-F579-4559-AB84-E409601B0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BE56A2-FF5B-4595-8208-C9AE5291B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343312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石油泄漏事故的紧急救援措施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事故现场评估与报告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紧急救援资源调配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现场应急处置措施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人员安全防护与撤离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事故后续处理与恢复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事故现场评估与报告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迅速定位泄漏源，了解泄漏原因，如设备故障、管道破裂等。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泄漏源确定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泄漏量评估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影响范围评估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176" r="517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估算泄漏石油的数量，判断泄漏规模。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评估泄漏石油对周边环境、设施及人员的影响。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现场状况快速评估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初始报告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发现泄漏事故后，立即向上级主管部门报告，提供初步情况。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进展报告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随着事故处置的深入，定期向上级汇报事故处理进展。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结案报告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事故处理完毕后，提交结案报告，总结事故原因、处理过程及结果。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报告制度及程序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信息发布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及时、准确、公开地发布事故信息，消除公众恐慌，维护社会稳定。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内部沟通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建立有效的内部沟通机制，确保各部门之间信息畅通，协同应对事故。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外部协调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与相关部门、专家、媒体等保持密切沟通，协调资源，共同应对事故。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信息沟通与协调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紧急救援资源调配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424" b="142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救援队伍组建与培训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组建专业救援队伍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包括应急管理人员、环保专家、消防员、医疗人员等，确保具备处理石油泄漏事故的专业能力。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培训救援技能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对救援队伍进行定期的技能培训，包括泄漏源控制、污染物处置、个人防护等，提高应对突发事故的能力。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演练与实战训练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定期组织模拟演练和实战训练，提高救援队伍的协同作战能力和应急处置水平。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包括吸附材料、围油栏、消油剂、防护服等，确保在事故发生时能够迅速投入救援。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8167" r="181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8250" r="18250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储备应急物资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与相关企业和部门建立紧密的合作关系，实现应急物资的快速调配和运输。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建立物资调配机制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确保应急物资运输通道畅通无阻，提高物资运输效率。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保障运输通道畅通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救援物资储备与运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熟练使用救援装备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对救援人员进行装备使用培训，确保在紧急情况下能够迅速、准确地使用相关装备。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定期维护和更新装备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对救援装备进行定期维护和更新，确保其处于良好状态，随时可用于应急救援。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配置先进救援装备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如无人机、机器人等高科技装备，用于现场侦查、污染源定位、污染物处置等。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救援装备配置及使用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现场应急处置措施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https://d.book118.com/965343312023011101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2024-09-09T09:24:12.269</cp:lastPrinted>
  <dcterms:created xsi:type="dcterms:W3CDTF">2024-09-09T01:24:12Z</dcterms:created>
  <dcterms:modified xsi:type="dcterms:W3CDTF">2024-09-09T01:24:14Z</dcterms:modified>
</cp:coreProperties>
</file>