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737F9-62E3-4763-B967-BA456F065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9F6DF-9D19-45A2-83BE-E0C461FF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CEDD7-CAEB-4A3D-BC09-DA3BF567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83136-0D22-46AF-A0CB-1E4D5D528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02146-643F-43E8-8BC5-31CB52A87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B7F40-FA67-4AC9-8E78-937BCD56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3704D-DD8C-4EE3-88B8-E470D5C26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4AEA0-8FE5-4181-BABD-3FB36A06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B51EC-90BD-47B1-8BEE-B20494B68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00933-D98A-4CAB-8783-7AA3C108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8BC86-C037-460A-9B52-7DFD37435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0002515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体质测试加效果分析与对策\n## 1.学生体质测试的重要性及现状\n### 1.1学生体质测试的目的和意义\n### 1.2学生体质测试的现状分析\n### 1.3学生体质测试的成绩分布与对比\n## 2.学生体质测试加效果的影响因素\n### 2.1学生个体差异对测试效果的影响\n### 2.2测试项目设置对测试效果的影响\n### 2.3测试组织与管理对测试效果的影响\n## 3.提高学生体质测试加效果的对策建议\n### 3.1优化学生体质测试的项目设置与评分标准\n### 3.2加强学生体质测试的组织与管理\n### 3.3关注学生个体差异，实施个性化锻炼方案\n## 4.学生体质测试加效果的综合评价\n### 4.1学生体质测试加效果的定量评价\n### 4.2学生体质测试加效果的定性评价\n### 4.3学生体质测试加效果的综合评价方法\n## 5.学生体质测试加效果的未来展望\n### 5.1学生体质测试加效果的发展趋势\n### 5.2学生体质测试加效果的研究方向\n### 5.3提高学生体质测试加效果的持续改进措施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100"/>
              <a:t>学生体质测试加效果分析与对策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学生体质测试的重要性及现状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了解学生的体质健康状况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检测学生的身体形态、生理机能、身体素质等指标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为学生制定个性化的锻炼方案提供依据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有针对性地提高学生的体质健康水平</a:t>
                </a:r>
                <a:endParaRPr/>
              </a:p>
            </p:txBody>
          </p:sp>
        </p:grpSp>
        <p:grpSp>
          <p:nvGrpSpPr>
            <p:cNvPr id="1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促进学校体育工作的开展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评估学校体育教学、课外锻炼等方面的成果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为学校制定体育工作计划提供参考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提高学校体育工作的整体水平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为国家体育事业发展提供数据支持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了解青少年体质健康状况，为制定相关政策提供依据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有针对性地开展青少年体育工作，提高青少年体质健康水平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为国家选拔体育人才提供参考</a:t>
                </a:r>
                <a:endParaRPr/>
              </a:p>
            </p:txBody>
          </p:sp>
        </p:grpSp>
      </p:grpSp>
      <p:pic>
        <p:nvPicPr>
          <p:cNvPr id="1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学生体质测试的目的和意义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测试项目设置较为单一</a:t>
                </a:r>
                <a:endParaRPr/>
              </a:p>
            </p:txBody>
          </p:sp>
          <p:sp>
            <p:nvSpPr>
              <p:cNvPr id="1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主要集中在身体形态、生理机能、身体素质等方面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缺乏对学生心理素质和运动技能的测试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无法全面评价学生的体质健康状况</a:t>
                </a:r>
                <a:endParaRPr/>
              </a:p>
            </p:txBody>
          </p:sp>
        </p:grpSp>
        <p:grpSp>
          <p:nvGrpSpPr>
            <p:cNvPr id="19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测试组织与管理不够规范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测试时间、地点安排不合理，影响学生测试的积极性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测试过程中存在作弊现象，影响测试结果的准确性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测试数据记录、分析不够完善，无法为体育工作提供有效参考</a:t>
                </a:r>
                <a:endParaRPr/>
              </a:p>
            </p:txBody>
          </p:sp>
        </p:grpSp>
        <p:grpSp>
          <p:nvGrpSpPr>
            <p:cNvPr id="19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测试效果不尽如人意</a:t>
                </a:r>
                <a:endParaRPr/>
              </a:p>
            </p:txBody>
          </p:sp>
          <p:sp>
            <p:nvSpPr>
              <p:cNvPr id="2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部分学生对待体质测试态度不端正，缺乏锻炼积极性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学生体质健康状况呈现下降趋势，令人担忧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学生体质测试加效果不明显，无法达到预期目标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学生体质测试的现状分析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05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06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性别差异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男女生在身体形态、生理机能、身体素质等方面存在差异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在测试成绩上，男生普遍优于女生，尤其在力量、速度等方面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需要针对性别差异，制定不同的锻炼方案，提高女生体质健康水平</a:t>
                </a:r>
                <a:endParaRPr/>
              </a:p>
            </p:txBody>
          </p:sp>
        </p:grpSp>
        <p:grpSp>
          <p:nvGrpSpPr>
            <p:cNvPr id="210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11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年龄差异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随着年龄的增长，学生的身体形态、生理机能、身体素质等方面逐渐成熟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在测试成绩上，随着年龄的增长，学生的体质健康状况逐渐提高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需要针对不同年龄段，制定不同的锻炼方案，提高学生的体质健康水平</a:t>
                </a:r>
                <a:endParaRPr/>
              </a:p>
            </p:txBody>
          </p:sp>
        </p:grpSp>
        <p:grpSp>
          <p:nvGrpSpPr>
            <p:cNvPr id="215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16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地域差异</a:t>
                </a:r>
                <a:endParaRPr/>
              </a:p>
            </p:txBody>
          </p:sp>
          <p:sp>
            <p:nvSpPr>
              <p:cNvPr id="21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不同地区的学生，由于生活环境、饮食习惯等因素的影响，体质健康状况存在差异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在测试成绩上，不同地区的学生表现出不同的特点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需要针对地域差异，制定不同的锻炼方案，提高学生的体质健康水平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学生体质测试的成绩分布与对比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学生体质测试加效果的影响因素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不同学生的生理发育水平、遗传因素等存在差异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这些差异会影响学生在体质测试中的表现，导致测试效果不同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需要根据学生个体差异，制定个性化的锻炼方案，提高测试效果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不同学生的性格、兴趣、动机等心理因素存在差异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这些差异会影响学生在体质测试中的态度和表现，导致测试效果不同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需要关注学生心理差异，激发学生的锻炼积极性，提高测试效果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行为差异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不同学生的锻炼习惯、生活方式等行为因素存在差异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这些差异会影响学生在体质测试中的表现，导致测试效果不同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需要引导学生养成良好的锻炼习惯，提高测试效果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学生个体差异对测试效果的影响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项目设置不合理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测试项目过于单一，无法全面评价学生的体质健康状况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项目设置缺乏针对性，无法满足不同学生的需求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需要优化测试项目设置，提高测试效果</a:t>
                </a:r>
                <a:endParaRPr/>
              </a:p>
            </p:txBody>
          </p:sp>
          <p:sp>
            <p:nvSpPr>
              <p:cNvPr id="2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项目评分标准不科学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测试项目的评分标准过于宽泛，导致测试结果不准确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评分标准缺乏客观性，无法真实反映学生的体质健康状况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需要完善评分标准，提高测试效果</a:t>
                </a:r>
                <a:endParaRPr/>
              </a:p>
            </p:txBody>
          </p:sp>
          <p:sp>
            <p:nvSpPr>
              <p:cNvPr id="2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项目权重分配不合理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测试项目的权重分配不均衡，导致测试结果失真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权重分配缺乏依据，无法客观评价学生的体质健康状况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需要调整项目权重分配，提高测试效果</a:t>
                </a:r>
                <a:endParaRPr/>
              </a:p>
            </p:txBody>
          </p:sp>
          <p:sp>
            <p:nvSpPr>
              <p:cNvPr id="2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测试项目设置对测试效果的影响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测试时间安排不合理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测试时间过于集中，导致学生疲劳，影响测试效果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测试时间过于分散，导致学生无法集中精力，影响测试效果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需要合理安排测试时间，提高测试效果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测试场地设施不完善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测试场地条件不佳，影响学生的测试表现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测试设施不完善，导致测试结果不准确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需要完善测试场地设施，提高测试效果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测试人员素质不高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测试人员缺乏专业培训，导致测试过程不规范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测试人员态度不端正，影响学生的测试积极性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需要提高测试人员素质，规范测试过程，提高测试效果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测试组织与管理对测试效果的影响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提高学生体质测试加效果的对策建议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引入心理测试、运动技能测试等项目，全面了解学生体质健康状况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针对不同年龄段、性别、地域等差异，设置不同的测试项目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提高测试项目的针对性和全面性，提高测试效果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增加测试项目，全面评价学生体质健康状况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制定具体的、客观的评分标准，减少主观因素的影响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定期对评分标准进行修订，确保其科学性和合理性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提高测试结果的客观性和准确性，提高测试效果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完善评分标准，确保测试结果的客观性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根据测试项目的特点和重要性，合理分配权重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考虑不同学生的个体差异，调整权重分配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提高测试结果的客观性和准确性，提高测试效果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调整项目权重分配，客观评价学生体质健康状况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优化学生体质测试的项目设置与评分标准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https://d.book118.com/966000025152010054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学生体质测试加效果分析与对策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2024-09-21T20:43:56.418</cp:lastPrinted>
  <dcterms:created xsi:type="dcterms:W3CDTF">2024-09-21T12:43:56Z</dcterms:created>
  <dcterms:modified xsi:type="dcterms:W3CDTF">2024-09-21T12:43:58Z</dcterms:modified>
</cp:coreProperties>
</file>