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71EF8-E310-4394-AE61-69158FFE3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8CD69-475B-41DF-AED7-A86E8F843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4555A-344E-48D1-A3BE-399065557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EB2D9-2314-405D-94B4-D21C367B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DB424-A14F-4D9D-8BE9-C9095EB52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83C9D6-8D16-418A-A46D-BEF1CDCE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3F80B-C4C7-4AAA-BD4F-74AA7835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DD1EA-F435-4F23-B1AA-E6807B50C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F4F8F-D31C-401E-87D9-52B02CCF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0AA5F-89F7-4B82-9665-C22D1E62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D9F63-95E8-4E28-9C5A-12AEDB3E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0013314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含铁血黄素沉积相关肾损害个案护理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含铁血黄素沉积相关肾损害的概述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个案护理的方案制定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个案护理的实施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个案护理的效果评价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含铁血黄素沉积相关肾损害的概述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定义和发病机制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含铁血黄素沉积相关肾损害：一种由含铁血黄素沉积引起的肾损害，常见于慢性肾病患者。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发病机制：含铁血黄素沉积在肾小管上皮细胞中，导致肾小管损伤和肾功能下降。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含铁血黄素来源：主要由红细胞破坏释放的铁和血红蛋白分解产生的血红素结合而成。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含铁血黄素沉积原因：慢性肾病、血液透析、铁负荷过重等。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临床表现：乏力、贫血、高血压等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诊断标准：根据临床表现、实验室检查和病理学检查结果综合判断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鉴别诊断：与其他肾脏疾病进行鉴别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诊断方法：实验室检查、影像学检查和病理学检查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疾病进展和预后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治疗方法：目前尚无特效治疗方法，主要通过药物控制病情，延缓肾功能衰竭的进展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预防措施：早期发现、早期治疗，避免病情恶化，提高生活质量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疾病进展：含铁血黄素沉积相关肾损害通常表现为慢性肾功能衰竭，病情逐渐加重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预后：预后较差，患者可能出现肾功能衰竭、尿毒症等严重并发症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个案护理的方案制定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患者评估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病史：了解患者的病史，包括发病时间、症状、治疗过程等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实验室检查：进行血液、尿液、粪便等实验室检查，以了解患者的健康状况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影像学检查：进行X光、CT、MRI等影像学检查，以了解患者的肾脏状况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体格检查：观察患者的身体状况，包括皮肤、眼睛、口腔等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护理目标确定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提高患者生活质量，促进康复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监测患者病情变化，调整护理方案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制定个性化护理方案，满足患者需求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评估患者病情，确定护理目标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护理措施制定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监测患者病情：定期监测患者病情，包括血红蛋白、铁蛋白、肾功能等指标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调整护理计划：根据患者病情变化调整护理计划，包括药物治疗、饮食调整、生活方式改变等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评估患者病情：了解患者病情，包括血红蛋白、铁蛋白、肾功能等指标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制定护理计划：根据患者病情制定护理计划，包括药物治疗、饮食调整、生活方式改变等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个案护理的实施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日常生活的护理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饮食护理：注意营养均衡，避免高蛋白、高脂肪、高糖食物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运动护理：适当进行有氧运动，如散步、慢跑等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睡眠护理：保持充足的睡眠，避免熬夜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心理护理：保持乐观积极的心态，避免焦虑、抑郁等不良情绪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https://d.book118.com/966000133143010055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含铁血黄素沉积相关肾损害个案护理</vt:lpstr>
      <vt:lpstr>目录</vt:lpstr>
      <vt:lpstr>含铁血黄素沉积相关肾损害的概述</vt:lpstr>
      <vt:lpstr>定义和发病机制</vt:lpstr>
      <vt:lpstr>临床表现和诊断</vt:lpstr>
      <vt:lpstr>疾病进展和预后</vt:lpstr>
      <vt:lpstr>个案护理的方案制定</vt:lpstr>
      <vt:lpstr>患者评估</vt:lpstr>
      <vt:lpstr>护理目标确定</vt:lpstr>
      <vt:lpstr>护理措施制定</vt:lpstr>
      <vt:lpstr>个案护理的实施</vt:lpstr>
      <vt:lpstr>日常生活的护理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2024-09-23T05:14:40.706</cp:lastPrinted>
  <dcterms:created xsi:type="dcterms:W3CDTF">2024-09-22T21:14:40Z</dcterms:created>
  <dcterms:modified xsi:type="dcterms:W3CDTF">2024-09-22T21:14:42Z</dcterms:modified>
</cp:coreProperties>
</file>