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9313F-27CD-41C2-943F-C4492DE0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2CD6B-C800-4787-91C6-963AC371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094CD-816E-46D9-AB77-0E3165EBA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01DA3-543D-433E-9B0A-E6BC479C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D5DCA-10BE-4DFE-87A9-B52C0273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2EA6D-A6DC-47C6-B738-D2814DF08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CC921-83DE-4E74-9F62-C3E4B61C1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BBEB7-4A4F-42E3-9172-13CCB7BE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46012-ED00-4409-BA0B-2AAA21154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A6ECC-C0D8-43EF-9839-903C6CF1F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213A5-A67C-41A9-862A-5CF39DAF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0015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社会适应心理健康教育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社会适应心理教育的概念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心理健康教育与社会适应的关系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社会适应心理健康教育的方法与技巧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83" r="29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社会适应心理健康教育是指通过一系列的教育活动，帮助个体了解社会环境、适应社会生活，提高心理素质和应对压力的能力。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随着社会的发展和变迁，人们面临的压力和挑战也在不断增加，因此社会适应心理健康教育对于个体的成长和发展至关重要。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提高个体的心理素质，增强适应能力，促进个体更好地融入社会，实现自我价值。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有助于减少心理问题的发生，提高个体的生活质量，促进社会的和谐与稳定。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社会适应心理教育的概念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社会适应心理教育是指通过有计划的教育活动，帮助个体更好地适应社会环境，提高社会适应能力，促进心理健康发展的教育。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心理教育具有针对性、综合性、实践性和长期性等特点。它针对个体在社会适应方面存在的问题，综合运用多种教育手段和资源，通过实践体验和行为训练来提高个体的社会适应能力，并需要长期坚持和不断调整完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心理教育对于个体的成长和发展具有重要意义。良好的社会适应能力是个体心理健康的重要标志，也是个体实现自我价值和社会价值的基础。通过社会适应心理教育，可以帮助个体更好地应对生活中的挑战和压力，增强心理韧性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心理教育广泛应用于学校、家庭、社区和企业等各个领域。在学校教育中，可以通过课程设置、心理辅导、团体活动等形式开展社会适应心理教育，帮助学生提高社会适应能力。在家庭教育中，家长可以通过关注孩子的心理需求、培养孩子的人际交往能力等方式促进孩子的社会适应。在社区和企业中，可以开展针对性的培训和辅导项目，提高居民和员工的心理素质和社会适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重要性及应用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心理健康教育与社会适应的关系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提高心理素质和应对能力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心理健康教育可以帮助人们培养积极的心态、增强自我调节能力，提高应对挑战和变化的能力。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良好的心理状态对于个人的智力、情感、社交等方面的发展至关重要，是实现个人全面发展的基础。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心理健康教育有助于预防心理问题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通过心理健康教育，人们可以了解心理健康的重要性，学会应对心理压力和困扰，预防心理问题的发生。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心理健康教育的必要性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心理健康教育对社会适应的影响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促进个体与社会的融合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通过心理健康教育，个体能够更好地理解和适应社会规则、文化背景和人际关系，更好地融入社会。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提升社会稳定性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良好的心理素质和适应能力有助于减少社会冲突和矛盾，促进社会的稳定和发展。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推动社会进步和发展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一个心理健康、积极向上的社会群体能够为社会创造更多的价值，推动社会的进步和发展。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针对不同个体的需求和特点，提供个性化的心理健康指导和支持。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提供个性化的心理健康指导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培养积极心态和应对策略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促进社会互动和团队协作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提供心理支持和危机干预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通过心理健康教育，帮助个体培养乐观、自信、坚韧等积极心态，以及应对挑战和变化的策略。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鼓励个体积极参与社会活动、建立良好的人际关系，培养团队协作和沟通能力。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在面对重大挑战和危机时，为个体提供心理支持和危机干预，帮助他们渡过难关。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如何通过心理健康教育提高社会适应能力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https://d.book118.com/966000153230010054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2024-09-22T04:08:33.711</cp:lastPrinted>
  <dcterms:created xsi:type="dcterms:W3CDTF">2024-09-21T20:08:33Z</dcterms:created>
  <dcterms:modified xsi:type="dcterms:W3CDTF">2024-09-21T20:08:35Z</dcterms:modified>
</cp:coreProperties>
</file>