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A0C01-7B29-4A59-BFB5-A53D254B1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4DC25-5EF1-455E-93E7-7A33D8852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AE3C3-5C69-47A1-87FB-FA6FE5E2A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6BC1D-AC35-47A4-8544-08B8AD80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308C26-CB97-48D7-BB73-A8F63CD9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5A473-E651-4B16-A836-AB21618F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8E566-F86C-4191-BDCE-1EEC2BF36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6D5CD-94ED-4488-B314-2859F9B1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FB874-8E7B-4EA2-93CF-0830D067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3988E-F9E3-4593-8018-38BF864D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E2572-6A90-4D8A-9841-F51B92734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0305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医院护理文件书写防范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护理文件书写规范及重要性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常见护理文件书写错误及原因分析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护理文件书写防范策略与措施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护理文件书写改进实践案例分享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98" r="509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维护医护人员权益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规范的护理文件书写是评价医院护理质量的重要指标，通过加强书写防范，可以提高护理工作的规范性和专业性，从而提升护理质量。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准确的护理记录能够反映患者的病情变化和护理措施，为医生提供重要的治疗依据，保障患者的安全。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规范的护理文件书写可以作为医护人员工作的重要凭证，为维护医护人员的合法权益提供证据。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护理文件书写现状分析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护理文件书写规范及要求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护理文件书写质量改进措施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护理文件书写质量评价指标体系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对医院现有护理文件书写情况进行全面梳理和分析，找出存在的问题和不足。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详细介绍护理文件书写的规范和要求，包括书写格式、内容要求、时间要求等。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提出针对性的改进措施，如加强培训、完善制度、加强监管等，以提高护理文件书写质量。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建立科学的评价指标体系，对护理文件书写质量进行定期评价，及时发现问题并改进。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护理文件书写规范及重要性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护理文件书写规范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护理文件应及时记录，随时反映患者的病情变化和护理措施的执行情况。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护理文件应详细记录患者的病史、症状、体征、诊断、治疗、护理等信息，确保信息的全面和完整。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护理文件记录必须准确无误，客观真实反映患者的病情和护理措施。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护理文件书写应符合医学术语规范，字迹清晰，易于辨认，避免使用模糊或不确定的词汇。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护理文件是医疗纠纷处理的重要依据，准确、完整的护理记录有助于保护医护人员和患者的合法权益。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提供法律依据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护理文件是医护人员之间沟通的重要工具，有助于医生了解患者的病情和护理措施，制定更合理的治疗方案。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规范的护理文件书写有助于提高护理工作的质量和效率，减少医疗差错和事故的发生。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护理文件是医学教学和科研的重要资料，对于培养医学人才和推动医学科学的发展具有重要意义。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有利于教学和科研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常见护理文件书写错误及原因分析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在记录过程中，由于疏忽或注意力不集中，导致漏记重要信息、错记关键数据或重复记录相同内容。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漏记、错记、重记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用词不当、语义不清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涂改、伪造、隐匿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签名不规范、不完整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使用不准确的医学术语或模糊不清的表达方式，导致记录内容难以理解或产生歧义。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为掩盖错误或达到某种目的，对原始记录进行涂改、伪造或故意隐匿某些信息。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在记录完成后，未按照规范要求进行签名或签名不完整，导致无法确认记录的真实性和责任归属。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常见书写错误类型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业务知识不扎实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护理人员对医学术语和护理知识掌握不牢固，容易出现用词不当或表达不清的情况。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工作繁忙、时间紧迫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在繁忙的工作环境中，护理人员可能因时间紧迫而无法仔细核对和审查记录内容，导致错误的发生。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书写规范不熟悉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护理人员对护理文件书写规范不了解或不熟悉，容易出现格式错误或内容遗漏等问题。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工作态度不认真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护理人员对书写记录的重要性认识不足，缺乏责任心和敬业精神，导致在书写过程中出现疏忽和错误。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https://d.book118.com/966003051013010104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2024-09-29T14:46:49.626</cp:lastPrinted>
  <dcterms:created xsi:type="dcterms:W3CDTF">2024-09-29T06:46:49Z</dcterms:created>
  <dcterms:modified xsi:type="dcterms:W3CDTF">2024-09-29T06:46:51Z</dcterms:modified>
</cp:coreProperties>
</file>