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9DA0D4-8CEC-4FFD-AEA9-4CC6D25984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41F2CA-84BD-4974-AFB7-5A0E3DD1D1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E024E2-1EF7-4C5B-A595-DC7345F8F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5EAE286-F80F-4AB1-870D-CD4549821F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8DCEA66-D8F4-4F52-89E2-4A300268E0B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C2204EA-55C3-4DD7-BAE9-F292D40BFF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F890C9-C8ED-4F87-A642-5C76BD8BFA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31028D-D3B6-4853-9E00-25ED687214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7D2D46-5BDE-4172-BDC3-A4B31C46F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D6FD29-2771-4ABD-9EE2-9704C1A402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E290F1-62DE-41DD-8D29-059F9B14B1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003110003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术后加强营养护理查房</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术后加强营养护理的重要性</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术后患者的营养需求</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术后营养护理的实施</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术后营养护理的常见问题及处理</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术后营养护理的案例分享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术后加强营养护理的重要性</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10000" b="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手术会导致身体消耗大量能量和营养素，良好的营养状况有助于伤口愈合、组织修复和体力恢复。</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术后恢复需要充足的营养支持</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营养不足会导致免疫功能下降，增加感染和其他并发症的风险。</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营养状况影响免疫功能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术后恢复与营养的关系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950" r="2995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950" r="2395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8202" r="18202"/>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合理的营养护理可以增强免疫功能，减少感染并发症的发生。</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降低感染风险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术后患者容易出现营养不良，及时的营养护理可以预防和改善营养不良状况。</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预防营养不良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营养护理对预防并发症的作用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良好的营养状况有助于患者更快地康复，减少长期卧床和康复治疗的需要。</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通过改善营养状况，可以提高患者的生活质量，减少疾病对日常生活的负面影响。</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提高患者生存质量的考虑因素</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提高生活质量</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促进康复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术后患者的营养需求</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术后患者需要适量蛋白质以促进伤口愈合和组织修复。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蛋白质是细胞生长和修复的基本物质，对于术后患者的康复至关重要。根据患者的病情和手术类型，医生会建议摄入适量的蛋白质，如鱼、肉、蛋、豆类等食物。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813" r="2581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2844" r="2284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术后患者需要适量的脂肪以提供能量和维持正常生理功能。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脂肪是人体重要的能源物质，同时还有助于维持细胞膜的完整性和正常的生理功能。患者应摄入适量的健康脂肪，如橄榄油、鱼油等，避免摄入过多饱和脂肪和反式脂肪。</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碳水化合物需求</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术后患者需要适量的碳水化合物以提供能量。</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碳水化合物是人体主要的能源物质，有助于维持正常的生理功能。患者应选择低糖、高纤维的碳水化合物，如全谷类、蔬菜、水果等，避免摄入过多的糖分和高糖食品。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术后患者需要摄入足够的维生素和矿物质以维持正常的生理功能和促进康复。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维生素和矿物质对人体的正常生理功能至关重要，有助于伤口愈合、免疫力和骨骼健康等方面。患者应摄入富含维生素和矿物质的食物，如绿叶蔬菜、坚果、全谷类等。同时，根据医生的建议，可适当补充维生素和矿物质补充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维生素与矿物质需求</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https://d.book118.com/966003110003010044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2024-09-12T04:14:02.249</cp:lastPrinted>
  <dcterms:created xsi:type="dcterms:W3CDTF">2024-09-11T20:14:02Z</dcterms:created>
  <dcterms:modified xsi:type="dcterms:W3CDTF">2024-09-11T20:14:04Z</dcterms:modified>
</cp:coreProperties>
</file>