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C2F01-D48C-4BE2-A8FC-CBDC59EB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0BC7E-42A7-44A5-A53C-81950954F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03451-E4A7-4DBD-BF60-0C629797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AFD38-95FF-45B5-A057-831871482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98F97A-D76E-4653-92C3-1317AE84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1C019-6388-49CE-9ACB-5D0297B30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00F5FB-9F86-40AB-8872-C64915C05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B5318-2C3D-4C2F-9342-56FAA2B30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9AA7E-681F-4FC5-87B1-B88A8236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E728E-6F8E-415D-B153-31FD64231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2E5C6-3871-4EBB-A09C-7DDA00E2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815" r:id="rId2"/>
    <p:sldLayoutId id="2147489816" r:id="rId3"/>
    <p:sldLayoutId id="2147489817" r:id="rId4"/>
    <p:sldLayoutId id="2147489818" r:id="rId5"/>
    <p:sldLayoutId id="2147489819" r:id="rId6"/>
    <p:sldLayoutId id="2147489820" r:id="rId7"/>
    <p:sldLayoutId id="2147489821" r:id="rId8"/>
    <p:sldLayoutId id="2147489822" r:id="rId9"/>
    <p:sldLayoutId id="2147489823" r:id="rId10"/>
    <p:sldLayoutId id="214748982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14" Type="http://schemas.openxmlformats.org/officeDocument/2006/relationships/tags" Target="../tags/tag298.xml" /><Relationship Id="rId15" Type="http://schemas.openxmlformats.org/officeDocument/2006/relationships/tags" Target="../tags/tag299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031140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 CLICK TO UNLIMITED POSSIBILITES,a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警惕网络藏品鉴定诈骗的常见手法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网络藏品鉴定诈骗的手法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如何防范网络藏品鉴定诈骗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遭遇诈骗后的应对措施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行业监管和法律法规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网络藏品市场的健康发展建议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网络藏品鉴定诈骗的手法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假冒专家或机构</a:t>
            </a:r>
            <a:endParaRPr lang="zh-CN" altLang="en-US"/>
          </a:p>
        </p:txBody>
      </p:sp>
      <p:sp>
        <p:nvSpPr>
          <p:cNvPr id="10490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利用虚假鉴定结果，诱导藏友高价购买假货或次品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冒充知名拍卖公司或机构，骗取藏品拍卖服务费用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假冒专家或机构，声称拥有鉴定藏品的能力和资质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伪造鉴定证书或报告，以假乱真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虚假鉴定报告</a:t>
            </a:r>
            <a:endParaRPr lang="zh-CN" altLang="en-US"/>
          </a:p>
        </p:txBody>
      </p:sp>
      <p:sp>
        <p:nvSpPr>
          <p:cNvPr id="1049104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伪造专家签名和鉴定证书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8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虚假宣传和误导消费者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12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篡改鉴定结论和评级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16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故意隐瞒瑕疵和缺陷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高价诱惑</a:t>
            </a:r>
            <a:endParaRPr lang="zh-CN" altLang="en-US"/>
          </a:p>
        </p:txBody>
      </p:sp>
      <p:sp>
        <p:nvSpPr>
          <p:cNvPr id="104915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诈骗者以高价吸引藏家注意，诱导其参与鉴定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诈骗者伪造虚假鉴定结果，谎称藏品价值高昂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诈骗者利用藏家贪念，诱导其支付高额鉴定费用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诈骗者以高价收购为诱饵，骗取藏家信任后实施诈骗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诈骗手段升级</a:t>
            </a:r>
            <a:endParaRPr lang="zh-CN" altLang="en-US"/>
          </a:p>
        </p:txBody>
      </p:sp>
      <p:sp>
        <p:nvSpPr>
          <p:cNvPr id="10492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假冒专家：伪造资质证书，假扮鉴定专家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虚假宣传：夸大藏品价值，承诺高价回收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诱导投资：以高回报为诱饵，诱导购买虚假藏品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诈骗手段多样化：利用社交媒体、拍卖平台等渠道实施诈骗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如何防范网络藏品鉴定诈骗</a:t>
            </a:r>
            <a:endParaRPr lang="zh-CN" altLang="en-US"/>
          </a:p>
        </p:txBody>
      </p:sp>
      <p:sp>
        <p:nvSpPr>
          <p:cNvPr id="104925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选择正规鉴定机构</a:t>
            </a:r>
            <a:endParaRPr lang="zh-CN" altLang="en-US"/>
          </a:p>
        </p:txBody>
      </p:sp>
      <p:sp>
        <p:nvSpPr>
          <p:cNvPr id="104929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了解正规鉴定机构的资质和信誉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警惕虚假鉴定报告和证书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避免通过非正规渠道进行鉴定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不要轻信网络上所谓的“专家”或“高手”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核实专家资质</a:t>
            </a:r>
            <a:endParaRPr lang="zh-CN" altLang="en-US"/>
          </a:p>
        </p:txBody>
      </p:sp>
      <p:sp>
        <p:nvSpPr>
          <p:cNvPr id="1049372" name="圆角矩形 26"/>
          <p:cNvSpPr/>
          <p:nvPr>
            <p:custDataLst>
              <p:tags r:id="rId2"/>
            </p:custDataLst>
          </p:nvPr>
        </p:nvSpPr>
        <p:spPr>
          <a:xfrm>
            <a:off x="608400" y="1871871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28"/>
          <p:cNvSpPr/>
          <p:nvPr>
            <p:custDataLst>
              <p:tags r:id="rId3"/>
            </p:custDataLst>
          </p:nvPr>
        </p:nvSpPr>
        <p:spPr>
          <a:xfrm>
            <a:off x="612245" y="1871871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6" name="文本框 31"/>
          <p:cNvSpPr txBox="1"/>
          <p:nvPr>
            <p:custDataLst>
              <p:tags r:id="rId4"/>
            </p:custDataLst>
          </p:nvPr>
        </p:nvSpPr>
        <p:spPr>
          <a:xfrm>
            <a:off x="863453" y="2406329"/>
            <a:ext cx="2936985" cy="319462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确认专家的资质和认证，避免选择没有资质或虚假认证的专家。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29"/>
          <p:cNvSpPr/>
          <p:nvPr>
            <p:custDataLst>
              <p:tags r:id="rId5"/>
            </p:custDataLst>
          </p:nvPr>
        </p:nvSpPr>
        <p:spPr>
          <a:xfrm>
            <a:off x="4369470" y="1871871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32"/>
          <p:cNvSpPr/>
          <p:nvPr>
            <p:custDataLst>
              <p:tags r:id="rId6"/>
            </p:custDataLst>
          </p:nvPr>
        </p:nvSpPr>
        <p:spPr>
          <a:xfrm>
            <a:off x="4373315" y="1871871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34"/>
          <p:cNvSpPr txBox="1"/>
          <p:nvPr>
            <p:custDataLst>
              <p:tags r:id="rId7"/>
            </p:custDataLst>
          </p:nvPr>
        </p:nvSpPr>
        <p:spPr>
          <a:xfrm>
            <a:off x="4625164" y="2406329"/>
            <a:ext cx="2936216" cy="31960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核实专家的专业领域和经验，确保其具备鉴定藏品的能力和经验。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3"/>
          <p:cNvSpPr/>
          <p:nvPr>
            <p:custDataLst>
              <p:tags r:id="rId8"/>
            </p:custDataLst>
          </p:nvPr>
        </p:nvSpPr>
        <p:spPr>
          <a:xfrm>
            <a:off x="8131181" y="1871871"/>
            <a:ext cx="3446112" cy="39965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4"/>
          <p:cNvSpPr/>
          <p:nvPr>
            <p:custDataLst>
              <p:tags r:id="rId9"/>
            </p:custDataLst>
          </p:nvPr>
        </p:nvSpPr>
        <p:spPr>
          <a:xfrm>
            <a:off x="8134385" y="1871871"/>
            <a:ext cx="3439825" cy="2123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5"/>
          <p:cNvSpPr txBox="1"/>
          <p:nvPr>
            <p:custDataLst>
              <p:tags r:id="rId10"/>
            </p:custDataLst>
          </p:nvPr>
        </p:nvSpPr>
        <p:spPr>
          <a:xfrm>
            <a:off x="8386875" y="2406329"/>
            <a:ext cx="2936216" cy="319602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不要轻信网络上所谓的“鉴定大师”，避免上当受骗。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警惕高价诱惑</a:t>
            </a:r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不要轻信网络上所谓的高价收购或鉴定，警惕高价诱惑。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正规鉴定机构不会通过非正规渠道联系你，切勿随意将藏品寄送他人。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警惕以高额回报为诱饵，要求先付定金或保证金等诈骗手段。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了解市场行情，对藏品价值有基本认知，不盲目追求高价。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保护个人信息</a:t>
            </a:r>
            <a:endParaRPr lang="zh-CN" altLang="en-US"/>
          </a:p>
        </p:txBody>
      </p:sp>
      <p:sp>
        <p:nvSpPr>
          <p:cNvPr id="104948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不轻易透露个人信息，特别是银行账户、密码等敏感信息。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谨慎对待要求提供个人信息的邮件、短信、电话等，避免上当受骗。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定期更换密码，使用两步验证等安全措施来保护账户安全。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注意保护个人隐私，不随意在公共场合透露个人信息。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遭遇诈骗后的应对措施</a:t>
            </a:r>
            <a:endParaRPr lang="zh-CN" altLang="en-US"/>
          </a:p>
        </p:txBody>
      </p:sp>
      <p:sp>
        <p:nvSpPr>
          <p:cNvPr id="104954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及时报警</a:t>
            </a:r>
            <a:endParaRPr lang="zh-CN" altLang="en-US"/>
          </a:p>
        </p:txBody>
      </p:sp>
      <p:sp>
        <p:nvSpPr>
          <p:cNvPr id="10495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保护个人隐私，避免二次诈骗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积极配合警方调查，耐心等待处理结果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第一时间拨打110报警电话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提供相关证据和信息，协助警方调查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保留证据</a:t>
            </a:r>
            <a:endParaRPr lang="zh-CN" altLang="en-US"/>
          </a:p>
        </p:txBody>
      </p:sp>
      <p:sp>
        <p:nvSpPr>
          <p:cNvPr id="104963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及时报警并提交证据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4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收集相关网络藏品鉴定诈骗的证据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保存相关交易记录和转账凭证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6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截图保存与诈骗方的聊天记录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https://d.book118.com/966003114004010103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2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警惕网络藏品鉴定诈骗的常见手法</vt:lpstr>
      <vt:lpstr>目录</vt:lpstr>
      <vt:lpstr>网络藏品鉴定诈骗的手法</vt:lpstr>
      <vt:lpstr>假冒专家或机构</vt:lpstr>
      <vt:lpstr>虚假鉴定报告</vt:lpstr>
      <vt:lpstr>高价诱惑</vt:lpstr>
      <vt:lpstr>诈骗手段升级</vt:lpstr>
      <vt:lpstr>如何防范网络藏品鉴定诈骗</vt:lpstr>
      <vt:lpstr>选择正规鉴定机构</vt:lpstr>
      <vt:lpstr>核实专家资质</vt:lpstr>
      <vt:lpstr>警惕高价诱惑</vt:lpstr>
      <vt:lpstr>保护个人信息</vt:lpstr>
      <vt:lpstr>遭遇诈骗后的应对措施</vt:lpstr>
      <vt:lpstr>及时报警</vt:lpstr>
      <vt:lpstr>保留证据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2024-09-28T01:51:51.384</cp:lastPrinted>
  <dcterms:created xsi:type="dcterms:W3CDTF">2024-09-27T17:51:51Z</dcterms:created>
  <dcterms:modified xsi:type="dcterms:W3CDTF">2024-09-27T17:51:54Z</dcterms:modified>
</cp:coreProperties>
</file>