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84475-1AD5-4C77-91FA-3590B032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4E750-238F-4443-9247-31DF530E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2170B-EB36-4A8B-8097-B787513A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0D930-BAFC-4A17-90F6-640A02DCE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E24E0-FC62-4A7F-9401-BDE05B443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8A632B-388C-4CDF-8E9F-A1021FBF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E0CA8-444B-4E64-BF5A-74CAFC91A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42B9B-72E1-4325-BAD6-E04E4B78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01AF6-0B67-46B4-8F98-50B28E550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CAE07-A845-407E-BEB5-BACDA42F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47A72-7099-44BE-ACC0-FF670F50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0401014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营销计划概念界定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营销计划的制定过程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营销计划的执行和控制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营销计划的发展趋势和挑战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营销计划是一套详细的策略和行动方案，旨在通过满足客户需求和期望来实现企业的营销目标。它包括对目标市场的分析、产品定位、定价、促销和分销策略的制定。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营销计划的制定过程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制定营销计划需要对企业内外环境进行全面分析，明确企业的目标市场和目标客户，制定相应的营销策略，并制定具体的执行计划和预算。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营销计划的核心要素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营销计划的核心要素包括目标市场、产品策略、价格策略、促销策略和分销策略。这些要素需要相互协调，以实现整体营销效果的最大化。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营销计划的目的和重要性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营销计划的目的是帮助企业实现其营销目标，提高市场份额和利润。它为企业提供了明确的方向和行动指南，有助于企业更好地满足客户需求和提高竞争力。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营销计划的重要性在于它为企业提供了一个全面的战略框架，使企业能够更好地理解市场需求和竞争态势，制定出有针对性的营销策略。此外，营销计划还有助于企业合理分配资源，提高营销活动的效率和效果。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953" b="1953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市场分析是营销计划的基础，它包括对目标市场的调研和分析，了解客户需求、竞争态势和行业趋势等信息。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目标市场是营销计划的核心，它明确了企业的目标客户群体和市场规模。在目标市场中，企业需要进一步分析客户需求和购买行为，以制定更具体的营销策略。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营销组合包括产品策略、价格策略、促销策略和分销策略等要素，它是实现营销目标的关键。在制定营销组合时，企业需要考虑市场需求、竞争态势和成本等因素。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执行计划是营销计划的实施方案，它包括具体的行动步骤、时间表和责任人等。执行计划需要具有可操作性和可执行性，以确保营销目标的实现。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预算是营销计划的财务规划，它明确了企业在营销活动中所需投入的资源和费用。预算需要合理分配资源，并控制成本和风险。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营销计划的组成部分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营销计划的制定过程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评估政治、经济、社会、技术等宏观因素对市场的影响，以确定企业发展的机会和威胁。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研究行业的发展趋势、竞争态势和市场规模，了解行业内的主要竞争对手和潜在进入者。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对目标市场的需求、购买行为、消费心理等进行深入分析，以了解目标客户的需求和偏好。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根据市场分析的结果，确定企业的目标客户群体，包括他们的年龄、性别、收入、职业等特征。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将整个市场划分为若干个具有相似需求和特点的细分市场，以便企业选择最适合自己的细分市场进行开发。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在市场细分的基础上，选择最适合企业的细分市场作为目标市场，制定相应的市场进入策略。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根据目标市场的需求和竞争情况，确定产品的核心卖点和目标客户群体。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通过产品差异化策略，使企业在市场上与其他竞争对手区分开来，提高产品的竞争力。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根据产品在不同生命周期阶段的特点，采取相应的营销策略，以保持产品的竞争优势。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1986" r="1198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根据产品定位和市场需求，制定合理的价格策略，包括定价、折扣、促销等。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通过品牌形象的塑造和传播，提高品牌知名度和美誉度，增强消费者对品牌的忠诚度。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选择适合企业产品的销售渠道，包括线上渠道、线下渠道、分销渠道等，以提高产品的覆盖面和销售量。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制定有效的促销策略，包括广告宣传、公关活动、销售促进等，以提高产品的知名度和销售量。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营销计划的执行和控制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https://d.book118.com/966004010144010102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2024-09-27T12:56:52.806</cp:lastPrinted>
  <dcterms:created xsi:type="dcterms:W3CDTF">2024-09-27T04:56:52Z</dcterms:created>
  <dcterms:modified xsi:type="dcterms:W3CDTF">2024-09-27T04:56:55Z</dcterms:modified>
</cp:coreProperties>
</file>