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D5C92-E1A8-469E-A27A-607F14CE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9AB80-3C92-40DB-890D-F0982E149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EA6E6-8274-4D44-A8D1-9FD22F2C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A46B5-F2FB-41DE-942A-359382D7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454C6-F8FE-4FE3-92CC-96FEC7CE6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AB444-E1CF-4725-B955-CA5889E2E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6E72A-907C-4885-8A39-D8FC4C57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DFBA9-DE23-43AD-B800-6AED5F397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E4E83-604D-48B6-A3E3-72E1B8417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FABAC-00B8-4BA0-A1A2-3CAFCC756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1F0D8-EA3D-4177-8BE2-3D59AF138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112430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可持续发展理念与战略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可再生能源在可持续发展中的作用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可再生能源技术进展与趋势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政策、法规及市场机制推动可再生能源发展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273" b="122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能源危机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随着化石能源的日益枯竭，全球正面临严重的能源危机。发展可再生能源已成为解决能源问题的关键途径。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化石能源的大量使用导致严重的环境污染和气候变化问题。可再生能源作为一种清洁能源，有助于减少温室气体排放，改善环境质量。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可再生能源的发展符合可持续发展的理念，有助于实现经济、社会和环境的协调发展。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本报告旨在分析可再生能源在可持续发展中的作用，探讨其发展现状、挑战与前景，并提出相关政策建议。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本报告将涵盖太阳能、风能、水能、生物质能等主要可再生能源类型，分析其技术、经济、环境和社会等方面的问题。同时，报告还将关注可再生能源政策、市场、产业链等方面的内容。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08" r="31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85" r="312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可再生能源是指在自然界中可持续产生的能源，不会耗尽或对环境造成严重影响的能源。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可再生能源包括太阳能、风能、水能、生物质能、地热能等。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随着环保意识的提高和技术的进步，可再生能源在过去几十年中得到了快速发展。各国政府也加大了对可再生能源的支持和投入。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目前，可再生能源已经成为全球能源结构的重要组成部分。越来越多的国家和地区正在加快可再生能源的开发和应用，以实现能源转型和可持续发展。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93" r="231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随着技术的不断进步和成本的降低，可再生能源的前景非常广阔。未来，可再生能源将在全球能源结构中占据更重要的地位，为实现可持续发展做出更大贡献。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尽管可再生能源具有巨大的潜力，但其开发和应用仍面临一些挑战，如技术成熟度、经济性、政策环境等。需要政府、企业和社会的共同努力来克服这些挑战，推动可再生能源的持续发展。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可持续发展理念与战略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可持续发展的内涵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可持续发展是全球性的挑战，需要各国共同努力，承担各自的责任和义务，实现全球范围内的可持续发展。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全球共同责任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可持续发展强调经济、社会和环境三个方面的平衡与协调，追求长期的经济繁荣、社会公正和生态健康。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经济、社会和环境协调发展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可持续发展要求在满足当前世代需求的同时，不损害未来世代满足其需求的能力，实现资源的永续利用和生态环境的保护。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满足当前需求而不损害未来世代满足需求的能力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通过发展清洁能源、提高能源利用效率、推广循环经济等措施，推动经济向绿色、低碳、循环方向转型。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推动经济绿色转型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关注弱势群体，减少贫困和不平等现象，提高教育、医疗等公共服务水平，实现社会公平正义和全面发展。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促进社会公平正义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0" r="1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加强生态环境保护和治理，减少污染排放和生态破坏，保护生物多样性，构建人类命运共同体的生态基础。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全球可持续发展战略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中国可持续发展战略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通过加强科技创新和人才培养，提高产业竞争力和可持续发展能力。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乡村振兴战略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推动城乡协调发展，加强农村基础设施建设，提高农业生产效率和农民收入水平。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区域协调发展战略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优化区域发展空间布局，加强区域合作和联动发展，缩小区域发展差距。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可持续城市发展战略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推动城市绿色发展，加强城市基础设施建设和公共服务供给，提高城市居民生活质量和幸福感。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可再生能源在可持续发展中的作用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16" b="165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可再生能源的开发利用可以减少对传统化石能源的依赖，降低能源供应中断的风险，提高能源供应的安全性。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可再生能源可以构建分布式能源系统，使得能源供应更加分散和灵活，减少大规模集中供电带来的安全隐患。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能源供应安全保障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分布式能源系统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多样化能源供应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https://d.book118.com/966011243032010051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2024-09-16T21:20:28.458</cp:lastPrinted>
  <dcterms:created xsi:type="dcterms:W3CDTF">2024-09-16T13:20:28Z</dcterms:created>
  <dcterms:modified xsi:type="dcterms:W3CDTF">2024-09-16T13:20:30Z</dcterms:modified>
</cp:coreProperties>
</file>