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72E39-2B50-4A8E-903B-56695B89A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3FF5A-41DE-47D6-9AE9-087D2101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1DA74-D59D-44E3-93FB-1167BB22E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6D077-D5B6-43C9-89B4-EAC1E255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1A3F2-9B30-496F-9130-1B55118C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CE65A-7F99-47BD-8D7E-89972B5B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7CC82-A2E2-44A4-8E5C-53DAE4BE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CD5B1-110F-4868-AC71-DA9AEDA51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6D81D-B3A4-4FD0-858F-1DCAC4F2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4A38B-9488-4DC9-8552-5FEB23C1B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A8982-9E1B-4CC1-99E1-ECA6E649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1323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车辆卫生管理规定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94" r="32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0" r="1320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随着社会对公共卫生和环境保护意识的提高，车辆卫生状况逐渐受到关注，因此制定有效的车辆卫生管理制度变得尤为重要。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车辆卫生管理制度旨在确保公司车辆的清洁、整洁，提高乘客的乘坐体验，同时降低车辆维修和保养成本。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良好的车辆卫生管理制度有助于提升企业的形象，提高客户满意度，增加市场竞争力。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保障乘客安全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延长车辆使用寿命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保持车辆清洁可以降低因卫生问题引发的安全风险，提高乘客的乘车安全性。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通过定期清洁和维护，可以延长车辆的使用寿命，降低公司的运营成本。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车辆卫生管理规定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定期清洗车辆表面，保持车辆外观整洁，无污渍、无尘土。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车辆外观清洁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避免车辆长时间暴露在阳光下，定期打蜡或封釉，以保护车身漆面。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车身漆面保护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确保车辆标识、车牌号码清晰可见，无遮挡物。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车辆标识清晰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车辆外观卫生管理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定期清洁座椅，保持座椅干净、无污渍。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定期更换脚垫，保持车内整洁。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脚垫更换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定期开窗通风，保持车内空气清新。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空气清新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车辆内部卫生管理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驾驶员应保持良好的个人卫生习惯，勤洗手、勤洗澡、勤换衣。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定期进行健康检查，确保驾驶员身体健康，无传染性疾病。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驾驶员在接触可能污染的物品时，应佩戴手套、口罩等防护用品。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卫生检查与监督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https://d.book118.com/966013232222010051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2024-09-17T20:48:08.014</cp:lastPrinted>
  <dcterms:created xsi:type="dcterms:W3CDTF">2024-09-17T12:48:08Z</dcterms:created>
  <dcterms:modified xsi:type="dcterms:W3CDTF">2024-09-17T12:48:09Z</dcterms:modified>
</cp:coreProperties>
</file>